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9753600" cx="130048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MEJ4sEF4GzthPQYAotw5W0cxU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regular.fntdata"/><Relationship Id="rId14" Type="http://schemas.openxmlformats.org/officeDocument/2006/relationships/slide" Target="slides/slide10.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HelveticaNeue-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lang="en-US" sz="1100">
                <a:latin typeface="Helvetica Neue"/>
                <a:ea typeface="Helvetica Neue"/>
                <a:cs typeface="Helvetica Neue"/>
                <a:sym typeface="Helvetica Neue"/>
              </a:rPr>
              <a:t>Day 1 is first day of bleeding. Ovulation is the release of an egg from the ovary. It happens mid-cycle for most women. Ovulation is signaled by LH spike the 12-24 hours prior and is also when estrogen levels (which have been rising) will drop. Progesterone is dominant the second half of the cycle and if the egg is fertilized, is responsible for pregnancy maintenance until the placenta forms and takes over.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00">
                <a:latin typeface="Georgia"/>
                <a:ea typeface="Georgia"/>
                <a:cs typeface="Georgia"/>
                <a:sym typeface="Georgia"/>
              </a:rPr>
              <a:t>FSH is brain signal to make follicle. LH is brain signal to ovulate and develop corpus luteum. Estrogen made primarily in ovaries, and when pregnant by placenta. Progesterone is made by the corpus luteum in the ovary, as well as in the ovary itself and in the adrenal glands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25500" y="3048000"/>
            <a:ext cx="11353800" cy="2273300"/>
          </a:xfrm>
          <a:prstGeom prst="rect">
            <a:avLst/>
          </a:prstGeom>
          <a:noFill/>
          <a:ln>
            <a:noFill/>
          </a:ln>
          <a:effectLst>
            <a:outerShdw blurRad="25400" rotWithShape="0" dir="5400000" dist="12700">
              <a:srgbClr val="FFFFFF"/>
            </a:outerShdw>
          </a:effectLst>
        </p:spPr>
        <p:txBody>
          <a:bodyPr anchorCtr="0" anchor="b" bIns="50800" lIns="50800" spcFirstLastPara="1" rIns="50800" wrap="square" tIns="50800">
            <a:normAutofit/>
          </a:bodyPr>
          <a:lstStyle>
            <a:lvl1pPr lvl="0" algn="ctr">
              <a:lnSpc>
                <a:spcPct val="90000"/>
              </a:lnSpc>
              <a:spcBef>
                <a:spcPts val="0"/>
              </a:spcBef>
              <a:spcAft>
                <a:spcPts val="0"/>
              </a:spcAft>
              <a:buClr>
                <a:srgbClr val="4F5C3F"/>
              </a:buClr>
              <a:buSzPts val="6400"/>
              <a:buFont typeface="Georgia"/>
              <a:buNone/>
              <a:defRPr>
                <a:solidFill>
                  <a:srgbClr val="4F5C3F"/>
                </a:solidFill>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11" name="Google Shape;11;p12"/>
          <p:cNvSpPr txBox="1"/>
          <p:nvPr>
            <p:ph idx="1" type="body"/>
          </p:nvPr>
        </p:nvSpPr>
        <p:spPr>
          <a:xfrm>
            <a:off x="825500" y="5308600"/>
            <a:ext cx="11353800" cy="1295400"/>
          </a:xfrm>
          <a:prstGeom prst="rect">
            <a:avLst/>
          </a:prstGeom>
          <a:noFill/>
          <a:ln>
            <a:noFill/>
          </a:ln>
        </p:spPr>
        <p:txBody>
          <a:bodyPr anchorCtr="0" anchor="t" bIns="50800" lIns="50800" spcFirstLastPara="1" rIns="50800" wrap="square" tIns="50800">
            <a:normAutofit/>
          </a:bodyPr>
          <a:lstStyle>
            <a:lvl1pPr indent="-228600" lvl="0" marL="457200" algn="ctr">
              <a:lnSpc>
                <a:spcPct val="120000"/>
              </a:lnSpc>
              <a:spcBef>
                <a:spcPts val="0"/>
              </a:spcBef>
              <a:spcAft>
                <a:spcPts val="0"/>
              </a:spcAft>
              <a:buClr>
                <a:srgbClr val="4F5C3F"/>
              </a:buClr>
              <a:buSzPts val="3200"/>
              <a:buFont typeface="Georgia"/>
              <a:buNone/>
              <a:defRPr i="1" sz="3200"/>
            </a:lvl1pPr>
            <a:lvl2pPr indent="-228600" lvl="1" marL="914400" algn="ctr">
              <a:lnSpc>
                <a:spcPct val="120000"/>
              </a:lnSpc>
              <a:spcBef>
                <a:spcPts val="0"/>
              </a:spcBef>
              <a:spcAft>
                <a:spcPts val="0"/>
              </a:spcAft>
              <a:buClr>
                <a:srgbClr val="4F5C3F"/>
              </a:buClr>
              <a:buSzPts val="3200"/>
              <a:buFont typeface="Georgia"/>
              <a:buNone/>
              <a:defRPr i="1" sz="3200"/>
            </a:lvl2pPr>
            <a:lvl3pPr indent="-228600" lvl="2" marL="1371600" algn="ctr">
              <a:lnSpc>
                <a:spcPct val="120000"/>
              </a:lnSpc>
              <a:spcBef>
                <a:spcPts val="0"/>
              </a:spcBef>
              <a:spcAft>
                <a:spcPts val="0"/>
              </a:spcAft>
              <a:buClr>
                <a:srgbClr val="4F5C3F"/>
              </a:buClr>
              <a:buSzPts val="3200"/>
              <a:buFont typeface="Georgia"/>
              <a:buNone/>
              <a:defRPr i="1" sz="3200"/>
            </a:lvl3pPr>
            <a:lvl4pPr indent="-228600" lvl="3" marL="1828800" algn="ctr">
              <a:lnSpc>
                <a:spcPct val="120000"/>
              </a:lnSpc>
              <a:spcBef>
                <a:spcPts val="0"/>
              </a:spcBef>
              <a:spcAft>
                <a:spcPts val="0"/>
              </a:spcAft>
              <a:buClr>
                <a:srgbClr val="4F5C3F"/>
              </a:buClr>
              <a:buSzPts val="3200"/>
              <a:buFont typeface="Georgia"/>
              <a:buNone/>
              <a:defRPr i="1" sz="3200"/>
            </a:lvl4pPr>
            <a:lvl5pPr indent="-228600" lvl="4" marL="2286000" algn="ctr">
              <a:lnSpc>
                <a:spcPct val="120000"/>
              </a:lnSpc>
              <a:spcBef>
                <a:spcPts val="0"/>
              </a:spcBef>
              <a:spcAft>
                <a:spcPts val="0"/>
              </a:spcAft>
              <a:buClr>
                <a:srgbClr val="4F5C3F"/>
              </a:buClr>
              <a:buSzPts val="3200"/>
              <a:buFont typeface="Georgia"/>
              <a:buNone/>
              <a:defRPr i="1" sz="3200"/>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12" name="Google Shape;12;p12"/>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D7D0B2"/>
              </a:buClr>
              <a:buSzPts val="1800"/>
              <a:buFont typeface="Palatino"/>
              <a:buNone/>
              <a:defRPr>
                <a:solidFill>
                  <a:srgbClr val="D7D0B2"/>
                </a:solidFill>
              </a:defRPr>
            </a:lvl1pPr>
            <a:lvl2pPr indent="0" lvl="1" marL="0" marR="0" algn="ctr">
              <a:lnSpc>
                <a:spcPct val="100000"/>
              </a:lnSpc>
              <a:spcBef>
                <a:spcPts val="0"/>
              </a:spcBef>
              <a:spcAft>
                <a:spcPts val="0"/>
              </a:spcAft>
              <a:buClr>
                <a:srgbClr val="D7D0B2"/>
              </a:buClr>
              <a:buSzPts val="1800"/>
              <a:buFont typeface="Palatino"/>
              <a:buNone/>
              <a:defRPr>
                <a:solidFill>
                  <a:srgbClr val="D7D0B2"/>
                </a:solidFill>
              </a:defRPr>
            </a:lvl2pPr>
            <a:lvl3pPr indent="0" lvl="2" marL="0" marR="0" algn="ctr">
              <a:lnSpc>
                <a:spcPct val="100000"/>
              </a:lnSpc>
              <a:spcBef>
                <a:spcPts val="0"/>
              </a:spcBef>
              <a:spcAft>
                <a:spcPts val="0"/>
              </a:spcAft>
              <a:buClr>
                <a:srgbClr val="D7D0B2"/>
              </a:buClr>
              <a:buSzPts val="1800"/>
              <a:buFont typeface="Palatino"/>
              <a:buNone/>
              <a:defRPr>
                <a:solidFill>
                  <a:srgbClr val="D7D0B2"/>
                </a:solidFill>
              </a:defRPr>
            </a:lvl3pPr>
            <a:lvl4pPr indent="0" lvl="3" marL="0" marR="0" algn="ctr">
              <a:lnSpc>
                <a:spcPct val="100000"/>
              </a:lnSpc>
              <a:spcBef>
                <a:spcPts val="0"/>
              </a:spcBef>
              <a:spcAft>
                <a:spcPts val="0"/>
              </a:spcAft>
              <a:buClr>
                <a:srgbClr val="D7D0B2"/>
              </a:buClr>
              <a:buSzPts val="1800"/>
              <a:buFont typeface="Palatino"/>
              <a:buNone/>
              <a:defRPr>
                <a:solidFill>
                  <a:srgbClr val="D7D0B2"/>
                </a:solidFill>
              </a:defRPr>
            </a:lvl4pPr>
            <a:lvl5pPr indent="0" lvl="4" marL="0" marR="0" algn="ctr">
              <a:lnSpc>
                <a:spcPct val="100000"/>
              </a:lnSpc>
              <a:spcBef>
                <a:spcPts val="0"/>
              </a:spcBef>
              <a:spcAft>
                <a:spcPts val="0"/>
              </a:spcAft>
              <a:buClr>
                <a:srgbClr val="D7D0B2"/>
              </a:buClr>
              <a:buSzPts val="1800"/>
              <a:buFont typeface="Palatino"/>
              <a:buNone/>
              <a:defRPr>
                <a:solidFill>
                  <a:srgbClr val="D7D0B2"/>
                </a:solidFill>
              </a:defRPr>
            </a:lvl5pPr>
            <a:lvl6pPr indent="0" lvl="5" marL="0" marR="0" algn="ctr">
              <a:lnSpc>
                <a:spcPct val="100000"/>
              </a:lnSpc>
              <a:spcBef>
                <a:spcPts val="0"/>
              </a:spcBef>
              <a:spcAft>
                <a:spcPts val="0"/>
              </a:spcAft>
              <a:buClr>
                <a:srgbClr val="D7D0B2"/>
              </a:buClr>
              <a:buSzPts val="1800"/>
              <a:buFont typeface="Palatino"/>
              <a:buNone/>
              <a:defRPr>
                <a:solidFill>
                  <a:srgbClr val="D7D0B2"/>
                </a:solidFill>
              </a:defRPr>
            </a:lvl6pPr>
            <a:lvl7pPr indent="0" lvl="6" marL="0" marR="0" algn="ctr">
              <a:lnSpc>
                <a:spcPct val="100000"/>
              </a:lnSpc>
              <a:spcBef>
                <a:spcPts val="0"/>
              </a:spcBef>
              <a:spcAft>
                <a:spcPts val="0"/>
              </a:spcAft>
              <a:buClr>
                <a:srgbClr val="D7D0B2"/>
              </a:buClr>
              <a:buSzPts val="1800"/>
              <a:buFont typeface="Palatino"/>
              <a:buNone/>
              <a:defRPr>
                <a:solidFill>
                  <a:srgbClr val="D7D0B2"/>
                </a:solidFill>
              </a:defRPr>
            </a:lvl7pPr>
            <a:lvl8pPr indent="0" lvl="7" marL="0" marR="0" algn="ctr">
              <a:lnSpc>
                <a:spcPct val="100000"/>
              </a:lnSpc>
              <a:spcBef>
                <a:spcPts val="0"/>
              </a:spcBef>
              <a:spcAft>
                <a:spcPts val="0"/>
              </a:spcAft>
              <a:buClr>
                <a:srgbClr val="D7D0B2"/>
              </a:buClr>
              <a:buSzPts val="1800"/>
              <a:buFont typeface="Palatino"/>
              <a:buNone/>
              <a:defRPr>
                <a:solidFill>
                  <a:srgbClr val="D7D0B2"/>
                </a:solidFill>
              </a:defRPr>
            </a:lvl8pPr>
            <a:lvl9pPr indent="0" lvl="8" marL="0" marR="0" algn="ctr">
              <a:lnSpc>
                <a:spcPct val="100000"/>
              </a:lnSpc>
              <a:spcBef>
                <a:spcPts val="0"/>
              </a:spcBef>
              <a:spcAft>
                <a:spcPts val="0"/>
              </a:spcAft>
              <a:buClr>
                <a:srgbClr val="D7D0B2"/>
              </a:buClr>
              <a:buSzPts val="1800"/>
              <a:buFont typeface="Palatino"/>
              <a:buNone/>
              <a:defRPr>
                <a:solidFill>
                  <a:srgbClr val="D7D0B2"/>
                </a:solidFill>
              </a:defRPr>
            </a:lvl9pPr>
          </a:lstStyle>
          <a:p>
            <a:pPr indent="0" lvl="0" marL="0" rtl="0" algn="ctr">
              <a:spcBef>
                <a:spcPts val="0"/>
              </a:spcBef>
              <a:spcAft>
                <a:spcPts val="0"/>
              </a:spcAft>
              <a:buNone/>
            </a:pPr>
            <a:fld id="{00000000-1234-1234-1234-123412341234}" type="slidenum">
              <a:rPr lang="en-US"/>
              <a:t>‹#›</a:t>
            </a:fld>
            <a:endParaRPr>
              <a:solidFill>
                <a:srgbClr val="4F5C3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21"/>
          <p:cNvSpPr txBox="1"/>
          <p:nvPr>
            <p:ph idx="1" type="body"/>
          </p:nvPr>
        </p:nvSpPr>
        <p:spPr>
          <a:xfrm>
            <a:off x="1299330" y="6362700"/>
            <a:ext cx="10401302" cy="508000"/>
          </a:xfrm>
          <a:prstGeom prst="rect">
            <a:avLst/>
          </a:prstGeom>
          <a:no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4F5C3F"/>
              </a:buClr>
              <a:buSzPts val="2800"/>
              <a:buFont typeface="Georgia"/>
              <a:buNone/>
              <a:defRPr i="1" sz="2800"/>
            </a:lvl1pPr>
            <a:lvl2pPr indent="-406400" lvl="1" marL="914400" algn="ctr">
              <a:lnSpc>
                <a:spcPct val="100000"/>
              </a:lnSpc>
              <a:spcBef>
                <a:spcPts val="0"/>
              </a:spcBef>
              <a:spcAft>
                <a:spcPts val="0"/>
              </a:spcAft>
              <a:buClr>
                <a:srgbClr val="4F5C3F"/>
              </a:buClr>
              <a:buSzPts val="2800"/>
              <a:buFont typeface="Georgia"/>
              <a:buChar char="•"/>
              <a:defRPr i="1" sz="2800"/>
            </a:lvl2pPr>
            <a:lvl3pPr indent="-406400" lvl="2" marL="1371600" algn="ctr">
              <a:lnSpc>
                <a:spcPct val="100000"/>
              </a:lnSpc>
              <a:spcBef>
                <a:spcPts val="0"/>
              </a:spcBef>
              <a:spcAft>
                <a:spcPts val="0"/>
              </a:spcAft>
              <a:buClr>
                <a:srgbClr val="4F5C3F"/>
              </a:buClr>
              <a:buSzPts val="2800"/>
              <a:buFont typeface="Georgia"/>
              <a:buChar char="•"/>
              <a:defRPr i="1" sz="2800"/>
            </a:lvl3pPr>
            <a:lvl4pPr indent="-406400" lvl="3" marL="1828800" algn="ctr">
              <a:lnSpc>
                <a:spcPct val="100000"/>
              </a:lnSpc>
              <a:spcBef>
                <a:spcPts val="0"/>
              </a:spcBef>
              <a:spcAft>
                <a:spcPts val="0"/>
              </a:spcAft>
              <a:buClr>
                <a:srgbClr val="4F5C3F"/>
              </a:buClr>
              <a:buSzPts val="2800"/>
              <a:buFont typeface="Georgia"/>
              <a:buChar char="•"/>
              <a:defRPr i="1" sz="2800"/>
            </a:lvl4pPr>
            <a:lvl5pPr indent="-406400" lvl="4" marL="2286000" algn="ctr">
              <a:lnSpc>
                <a:spcPct val="100000"/>
              </a:lnSpc>
              <a:spcBef>
                <a:spcPts val="0"/>
              </a:spcBef>
              <a:spcAft>
                <a:spcPts val="0"/>
              </a:spcAft>
              <a:buClr>
                <a:srgbClr val="4F5C3F"/>
              </a:buClr>
              <a:buSzPts val="2800"/>
              <a:buFont typeface="Georgia"/>
              <a:buChar char="•"/>
              <a:defRPr i="1" sz="2800"/>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50" name="Google Shape;50;p21"/>
          <p:cNvSpPr txBox="1"/>
          <p:nvPr>
            <p:ph idx="2" type="body"/>
          </p:nvPr>
        </p:nvSpPr>
        <p:spPr>
          <a:xfrm>
            <a:off x="1257300" y="4330700"/>
            <a:ext cx="10490200" cy="558800"/>
          </a:xfrm>
          <a:prstGeom prst="rect">
            <a:avLst/>
          </a:prstGeom>
          <a:noFill/>
          <a:ln>
            <a:noFill/>
          </a:ln>
        </p:spPr>
        <p:txBody>
          <a:bodyPr anchorCtr="0" anchor="ctr" bIns="50800" lIns="50800" spcFirstLastPara="1" rIns="50800" wrap="square" tIns="50800">
            <a:normAutofit/>
          </a:bodyPr>
          <a:lstStyle>
            <a:lvl1pPr indent="-457200" lvl="0" marL="457200" algn="l">
              <a:lnSpc>
                <a:spcPct val="120000"/>
              </a:lnSpc>
              <a:spcBef>
                <a:spcPts val="5200"/>
              </a:spcBef>
              <a:spcAft>
                <a:spcPts val="0"/>
              </a:spcAft>
              <a:buSzPts val="3600"/>
              <a:buChar char="•"/>
              <a:defRPr/>
            </a:lvl1pPr>
            <a:lvl2pPr indent="-457200" lvl="1" marL="914400" algn="l">
              <a:lnSpc>
                <a:spcPct val="120000"/>
              </a:lnSpc>
              <a:spcBef>
                <a:spcPts val="5200"/>
              </a:spcBef>
              <a:spcAft>
                <a:spcPts val="0"/>
              </a:spcAft>
              <a:buSzPts val="3600"/>
              <a:buChar char="•"/>
              <a:defRPr/>
            </a:lvl2pPr>
            <a:lvl3pPr indent="-457200" lvl="2" marL="1371600" algn="l">
              <a:lnSpc>
                <a:spcPct val="120000"/>
              </a:lnSpc>
              <a:spcBef>
                <a:spcPts val="5200"/>
              </a:spcBef>
              <a:spcAft>
                <a:spcPts val="0"/>
              </a:spcAft>
              <a:buSzPts val="3600"/>
              <a:buChar char="•"/>
              <a:defRPr/>
            </a:lvl3pPr>
            <a:lvl4pPr indent="-457200" lvl="3" marL="1828800" algn="l">
              <a:lnSpc>
                <a:spcPct val="120000"/>
              </a:lnSpc>
              <a:spcBef>
                <a:spcPts val="5200"/>
              </a:spcBef>
              <a:spcAft>
                <a:spcPts val="0"/>
              </a:spcAft>
              <a:buSzPts val="3600"/>
              <a:buChar char="•"/>
              <a:defRPr/>
            </a:lvl4pPr>
            <a:lvl5pPr indent="-457200" lvl="4" marL="2286000" algn="l">
              <a:lnSpc>
                <a:spcPct val="120000"/>
              </a:lnSpc>
              <a:spcBef>
                <a:spcPts val="5200"/>
              </a:spcBef>
              <a:spcAft>
                <a:spcPts val="0"/>
              </a:spcAft>
              <a:buSzPts val="3600"/>
              <a:buChar char="•"/>
              <a:defRPr/>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51" name="Google Shape;51;p21"/>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22"/>
          <p:cNvSpPr/>
          <p:nvPr>
            <p:ph idx="2" type="pic"/>
          </p:nvPr>
        </p:nvSpPr>
        <p:spPr>
          <a:xfrm>
            <a:off x="0" y="0"/>
            <a:ext cx="13004800" cy="97536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54" name="Google Shape;54;p22"/>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23"/>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13" name="Shape 13"/>
        <p:cNvGrpSpPr/>
        <p:nvPr/>
      </p:nvGrpSpPr>
      <p:grpSpPr>
        <a:xfrm>
          <a:off x="0" y="0"/>
          <a:ext cx="0" cy="0"/>
          <a:chOff x="0" y="0"/>
          <a:chExt cx="0" cy="0"/>
        </a:xfrm>
      </p:grpSpPr>
      <p:sp>
        <p:nvSpPr>
          <p:cNvPr id="14" name="Google Shape;14;p13"/>
          <p:cNvSpPr txBox="1"/>
          <p:nvPr>
            <p:ph type="title"/>
          </p:nvPr>
        </p:nvSpPr>
        <p:spPr>
          <a:xfrm>
            <a:off x="825500" y="50800"/>
            <a:ext cx="11353800" cy="20320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lvl1pPr lvl="0" algn="ctr">
              <a:lnSpc>
                <a:spcPct val="90000"/>
              </a:lnSpc>
              <a:spcBef>
                <a:spcPts val="0"/>
              </a:spcBef>
              <a:spcAft>
                <a:spcPts val="0"/>
              </a:spcAft>
              <a:buClr>
                <a:srgbClr val="FBF9E6"/>
              </a:buClr>
              <a:buSzPts val="1800"/>
              <a:buNone/>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15" name="Google Shape;15;p13"/>
          <p:cNvSpPr txBox="1"/>
          <p:nvPr>
            <p:ph idx="1" type="body"/>
          </p:nvPr>
        </p:nvSpPr>
        <p:spPr>
          <a:xfrm>
            <a:off x="825500" y="2705100"/>
            <a:ext cx="11353800" cy="6223000"/>
          </a:xfrm>
          <a:prstGeom prst="rect">
            <a:avLst/>
          </a:prstGeom>
          <a:noFill/>
          <a:ln>
            <a:noFill/>
          </a:ln>
        </p:spPr>
        <p:txBody>
          <a:bodyPr anchorCtr="0" anchor="ctr" bIns="50800" lIns="50800" spcFirstLastPara="1" rIns="50800" wrap="square" tIns="50800">
            <a:normAutofit/>
          </a:bodyPr>
          <a:lstStyle>
            <a:lvl1pPr indent="-457200" lvl="0" marL="457200" algn="l">
              <a:lnSpc>
                <a:spcPct val="120000"/>
              </a:lnSpc>
              <a:spcBef>
                <a:spcPts val="5200"/>
              </a:spcBef>
              <a:spcAft>
                <a:spcPts val="0"/>
              </a:spcAft>
              <a:buSzPts val="3600"/>
              <a:buChar char="•"/>
              <a:defRPr/>
            </a:lvl1pPr>
            <a:lvl2pPr indent="-457200" lvl="1" marL="914400" algn="l">
              <a:lnSpc>
                <a:spcPct val="120000"/>
              </a:lnSpc>
              <a:spcBef>
                <a:spcPts val="5200"/>
              </a:spcBef>
              <a:spcAft>
                <a:spcPts val="0"/>
              </a:spcAft>
              <a:buSzPts val="3600"/>
              <a:buChar char="•"/>
              <a:defRPr/>
            </a:lvl2pPr>
            <a:lvl3pPr indent="-457200" lvl="2" marL="1371600" algn="l">
              <a:lnSpc>
                <a:spcPct val="120000"/>
              </a:lnSpc>
              <a:spcBef>
                <a:spcPts val="5200"/>
              </a:spcBef>
              <a:spcAft>
                <a:spcPts val="0"/>
              </a:spcAft>
              <a:buSzPts val="3600"/>
              <a:buChar char="•"/>
              <a:defRPr/>
            </a:lvl3pPr>
            <a:lvl4pPr indent="-457200" lvl="3" marL="1828800" algn="l">
              <a:lnSpc>
                <a:spcPct val="120000"/>
              </a:lnSpc>
              <a:spcBef>
                <a:spcPts val="5200"/>
              </a:spcBef>
              <a:spcAft>
                <a:spcPts val="0"/>
              </a:spcAft>
              <a:buSzPts val="3600"/>
              <a:buChar char="•"/>
              <a:defRPr/>
            </a:lvl4pPr>
            <a:lvl5pPr indent="-457200" lvl="4" marL="2286000" algn="l">
              <a:lnSpc>
                <a:spcPct val="120000"/>
              </a:lnSpc>
              <a:spcBef>
                <a:spcPts val="5200"/>
              </a:spcBef>
              <a:spcAft>
                <a:spcPts val="0"/>
              </a:spcAft>
              <a:buSzPts val="3600"/>
              <a:buChar char="•"/>
              <a:defRPr/>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16" name="Google Shape;16;p13"/>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4"/>
          <p:cNvSpPr/>
          <p:nvPr>
            <p:ph idx="2" type="pic"/>
          </p:nvPr>
        </p:nvSpPr>
        <p:spPr>
          <a:xfrm>
            <a:off x="685800" y="711200"/>
            <a:ext cx="4089400" cy="54991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19" name="Google Shape;19;p14"/>
          <p:cNvSpPr/>
          <p:nvPr>
            <p:ph idx="3" type="pic"/>
          </p:nvPr>
        </p:nvSpPr>
        <p:spPr>
          <a:xfrm>
            <a:off x="4965700" y="711200"/>
            <a:ext cx="7315200" cy="54991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20" name="Google Shape;20;p14"/>
          <p:cNvSpPr txBox="1"/>
          <p:nvPr>
            <p:ph type="title"/>
          </p:nvPr>
        </p:nvSpPr>
        <p:spPr>
          <a:xfrm>
            <a:off x="825500" y="7137400"/>
            <a:ext cx="11353800" cy="1181100"/>
          </a:xfrm>
          <a:prstGeom prst="rect">
            <a:avLst/>
          </a:prstGeom>
          <a:noFill/>
          <a:ln>
            <a:noFill/>
          </a:ln>
          <a:effectLst>
            <a:outerShdw blurRad="25400" rotWithShape="0" dir="5400000" dist="12700">
              <a:srgbClr val="FFFFFF"/>
            </a:outerShdw>
          </a:effectLst>
        </p:spPr>
        <p:txBody>
          <a:bodyPr anchorCtr="0" anchor="b" bIns="50800" lIns="50800" spcFirstLastPara="1" rIns="50800" wrap="square" tIns="50800">
            <a:normAutofit/>
          </a:bodyPr>
          <a:lstStyle>
            <a:lvl1pPr lvl="0" algn="ctr">
              <a:lnSpc>
                <a:spcPct val="90000"/>
              </a:lnSpc>
              <a:spcBef>
                <a:spcPts val="0"/>
              </a:spcBef>
              <a:spcAft>
                <a:spcPts val="0"/>
              </a:spcAft>
              <a:buClr>
                <a:srgbClr val="FBF9E6"/>
              </a:buClr>
              <a:buSzPts val="1800"/>
              <a:buNone/>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21" name="Google Shape;21;p14"/>
          <p:cNvSpPr txBox="1"/>
          <p:nvPr>
            <p:ph idx="1" type="body"/>
          </p:nvPr>
        </p:nvSpPr>
        <p:spPr>
          <a:xfrm>
            <a:off x="825500" y="8305800"/>
            <a:ext cx="11353800" cy="889000"/>
          </a:xfrm>
          <a:prstGeom prst="rect">
            <a:avLst/>
          </a:prstGeom>
          <a:noFill/>
          <a:ln>
            <a:noFill/>
          </a:ln>
        </p:spPr>
        <p:txBody>
          <a:bodyPr anchorCtr="0" anchor="t" bIns="50800" lIns="50800" spcFirstLastPara="1" rIns="50800" wrap="square" tIns="50800">
            <a:normAutofit/>
          </a:bodyPr>
          <a:lstStyle>
            <a:lvl1pPr indent="-228600" lvl="0" marL="457200" algn="ctr">
              <a:lnSpc>
                <a:spcPct val="120000"/>
              </a:lnSpc>
              <a:spcBef>
                <a:spcPts val="0"/>
              </a:spcBef>
              <a:spcAft>
                <a:spcPts val="0"/>
              </a:spcAft>
              <a:buClr>
                <a:srgbClr val="F4DEAA"/>
              </a:buClr>
              <a:buSzPts val="4300"/>
              <a:buFont typeface="Arial"/>
              <a:buNone/>
              <a:defRPr i="1" sz="4300">
                <a:solidFill>
                  <a:srgbClr val="F4DEAA"/>
                </a:solidFill>
                <a:latin typeface="Arial"/>
                <a:ea typeface="Arial"/>
                <a:cs typeface="Arial"/>
                <a:sym typeface="Arial"/>
              </a:defRPr>
            </a:lvl1pPr>
            <a:lvl2pPr indent="-228600" lvl="1" marL="914400" algn="ctr">
              <a:lnSpc>
                <a:spcPct val="120000"/>
              </a:lnSpc>
              <a:spcBef>
                <a:spcPts val="0"/>
              </a:spcBef>
              <a:spcAft>
                <a:spcPts val="0"/>
              </a:spcAft>
              <a:buClr>
                <a:srgbClr val="F4DEAA"/>
              </a:buClr>
              <a:buSzPts val="4300"/>
              <a:buFont typeface="Arial"/>
              <a:buNone/>
              <a:defRPr i="1" sz="4300">
                <a:solidFill>
                  <a:srgbClr val="F4DEAA"/>
                </a:solidFill>
                <a:latin typeface="Arial"/>
                <a:ea typeface="Arial"/>
                <a:cs typeface="Arial"/>
                <a:sym typeface="Arial"/>
              </a:defRPr>
            </a:lvl2pPr>
            <a:lvl3pPr indent="-228600" lvl="2" marL="1371600" algn="ctr">
              <a:lnSpc>
                <a:spcPct val="120000"/>
              </a:lnSpc>
              <a:spcBef>
                <a:spcPts val="0"/>
              </a:spcBef>
              <a:spcAft>
                <a:spcPts val="0"/>
              </a:spcAft>
              <a:buClr>
                <a:srgbClr val="F4DEAA"/>
              </a:buClr>
              <a:buSzPts val="4300"/>
              <a:buFont typeface="Arial"/>
              <a:buNone/>
              <a:defRPr i="1" sz="4300">
                <a:solidFill>
                  <a:srgbClr val="F4DEAA"/>
                </a:solidFill>
                <a:latin typeface="Arial"/>
                <a:ea typeface="Arial"/>
                <a:cs typeface="Arial"/>
                <a:sym typeface="Arial"/>
              </a:defRPr>
            </a:lvl3pPr>
            <a:lvl4pPr indent="-228600" lvl="3" marL="1828800" algn="ctr">
              <a:lnSpc>
                <a:spcPct val="120000"/>
              </a:lnSpc>
              <a:spcBef>
                <a:spcPts val="0"/>
              </a:spcBef>
              <a:spcAft>
                <a:spcPts val="0"/>
              </a:spcAft>
              <a:buClr>
                <a:srgbClr val="F4DEAA"/>
              </a:buClr>
              <a:buSzPts val="4300"/>
              <a:buFont typeface="Arial"/>
              <a:buNone/>
              <a:defRPr i="1" sz="4300">
                <a:solidFill>
                  <a:srgbClr val="F4DEAA"/>
                </a:solidFill>
                <a:latin typeface="Arial"/>
                <a:ea typeface="Arial"/>
                <a:cs typeface="Arial"/>
                <a:sym typeface="Arial"/>
              </a:defRPr>
            </a:lvl4pPr>
            <a:lvl5pPr indent="-228600" lvl="4" marL="2286000" algn="ctr">
              <a:lnSpc>
                <a:spcPct val="120000"/>
              </a:lnSpc>
              <a:spcBef>
                <a:spcPts val="0"/>
              </a:spcBef>
              <a:spcAft>
                <a:spcPts val="0"/>
              </a:spcAft>
              <a:buClr>
                <a:srgbClr val="F4DEAA"/>
              </a:buClr>
              <a:buSzPts val="4300"/>
              <a:buFont typeface="Arial"/>
              <a:buNone/>
              <a:defRPr i="1" sz="4300">
                <a:solidFill>
                  <a:srgbClr val="F4DEAA"/>
                </a:solidFill>
                <a:latin typeface="Arial"/>
                <a:ea typeface="Arial"/>
                <a:cs typeface="Arial"/>
                <a:sym typeface="Arial"/>
              </a:defRPr>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22" name="Google Shape;22;p14"/>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D7D0B2"/>
              </a:buClr>
              <a:buSzPts val="1800"/>
              <a:buFont typeface="Palatino"/>
              <a:buNone/>
              <a:defRPr>
                <a:solidFill>
                  <a:srgbClr val="D7D0B2"/>
                </a:solidFill>
              </a:defRPr>
            </a:lvl1pPr>
            <a:lvl2pPr indent="0" lvl="1" marL="0" marR="0" algn="ctr">
              <a:lnSpc>
                <a:spcPct val="100000"/>
              </a:lnSpc>
              <a:spcBef>
                <a:spcPts val="0"/>
              </a:spcBef>
              <a:spcAft>
                <a:spcPts val="0"/>
              </a:spcAft>
              <a:buClr>
                <a:srgbClr val="D7D0B2"/>
              </a:buClr>
              <a:buSzPts val="1800"/>
              <a:buFont typeface="Palatino"/>
              <a:buNone/>
              <a:defRPr>
                <a:solidFill>
                  <a:srgbClr val="D7D0B2"/>
                </a:solidFill>
              </a:defRPr>
            </a:lvl2pPr>
            <a:lvl3pPr indent="0" lvl="2" marL="0" marR="0" algn="ctr">
              <a:lnSpc>
                <a:spcPct val="100000"/>
              </a:lnSpc>
              <a:spcBef>
                <a:spcPts val="0"/>
              </a:spcBef>
              <a:spcAft>
                <a:spcPts val="0"/>
              </a:spcAft>
              <a:buClr>
                <a:srgbClr val="D7D0B2"/>
              </a:buClr>
              <a:buSzPts val="1800"/>
              <a:buFont typeface="Palatino"/>
              <a:buNone/>
              <a:defRPr>
                <a:solidFill>
                  <a:srgbClr val="D7D0B2"/>
                </a:solidFill>
              </a:defRPr>
            </a:lvl3pPr>
            <a:lvl4pPr indent="0" lvl="3" marL="0" marR="0" algn="ctr">
              <a:lnSpc>
                <a:spcPct val="100000"/>
              </a:lnSpc>
              <a:spcBef>
                <a:spcPts val="0"/>
              </a:spcBef>
              <a:spcAft>
                <a:spcPts val="0"/>
              </a:spcAft>
              <a:buClr>
                <a:srgbClr val="D7D0B2"/>
              </a:buClr>
              <a:buSzPts val="1800"/>
              <a:buFont typeface="Palatino"/>
              <a:buNone/>
              <a:defRPr>
                <a:solidFill>
                  <a:srgbClr val="D7D0B2"/>
                </a:solidFill>
              </a:defRPr>
            </a:lvl4pPr>
            <a:lvl5pPr indent="0" lvl="4" marL="0" marR="0" algn="ctr">
              <a:lnSpc>
                <a:spcPct val="100000"/>
              </a:lnSpc>
              <a:spcBef>
                <a:spcPts val="0"/>
              </a:spcBef>
              <a:spcAft>
                <a:spcPts val="0"/>
              </a:spcAft>
              <a:buClr>
                <a:srgbClr val="D7D0B2"/>
              </a:buClr>
              <a:buSzPts val="1800"/>
              <a:buFont typeface="Palatino"/>
              <a:buNone/>
              <a:defRPr>
                <a:solidFill>
                  <a:srgbClr val="D7D0B2"/>
                </a:solidFill>
              </a:defRPr>
            </a:lvl5pPr>
            <a:lvl6pPr indent="0" lvl="5" marL="0" marR="0" algn="ctr">
              <a:lnSpc>
                <a:spcPct val="100000"/>
              </a:lnSpc>
              <a:spcBef>
                <a:spcPts val="0"/>
              </a:spcBef>
              <a:spcAft>
                <a:spcPts val="0"/>
              </a:spcAft>
              <a:buClr>
                <a:srgbClr val="D7D0B2"/>
              </a:buClr>
              <a:buSzPts val="1800"/>
              <a:buFont typeface="Palatino"/>
              <a:buNone/>
              <a:defRPr>
                <a:solidFill>
                  <a:srgbClr val="D7D0B2"/>
                </a:solidFill>
              </a:defRPr>
            </a:lvl6pPr>
            <a:lvl7pPr indent="0" lvl="6" marL="0" marR="0" algn="ctr">
              <a:lnSpc>
                <a:spcPct val="100000"/>
              </a:lnSpc>
              <a:spcBef>
                <a:spcPts val="0"/>
              </a:spcBef>
              <a:spcAft>
                <a:spcPts val="0"/>
              </a:spcAft>
              <a:buClr>
                <a:srgbClr val="D7D0B2"/>
              </a:buClr>
              <a:buSzPts val="1800"/>
              <a:buFont typeface="Palatino"/>
              <a:buNone/>
              <a:defRPr>
                <a:solidFill>
                  <a:srgbClr val="D7D0B2"/>
                </a:solidFill>
              </a:defRPr>
            </a:lvl7pPr>
            <a:lvl8pPr indent="0" lvl="7" marL="0" marR="0" algn="ctr">
              <a:lnSpc>
                <a:spcPct val="100000"/>
              </a:lnSpc>
              <a:spcBef>
                <a:spcPts val="0"/>
              </a:spcBef>
              <a:spcAft>
                <a:spcPts val="0"/>
              </a:spcAft>
              <a:buClr>
                <a:srgbClr val="D7D0B2"/>
              </a:buClr>
              <a:buSzPts val="1800"/>
              <a:buFont typeface="Palatino"/>
              <a:buNone/>
              <a:defRPr>
                <a:solidFill>
                  <a:srgbClr val="D7D0B2"/>
                </a:solidFill>
              </a:defRPr>
            </a:lvl8pPr>
            <a:lvl9pPr indent="0" lvl="8" marL="0" marR="0" algn="ctr">
              <a:lnSpc>
                <a:spcPct val="100000"/>
              </a:lnSpc>
              <a:spcBef>
                <a:spcPts val="0"/>
              </a:spcBef>
              <a:spcAft>
                <a:spcPts val="0"/>
              </a:spcAft>
              <a:buClr>
                <a:srgbClr val="D7D0B2"/>
              </a:buClr>
              <a:buSzPts val="1800"/>
              <a:buFont typeface="Palatino"/>
              <a:buNone/>
              <a:defRPr>
                <a:solidFill>
                  <a:srgbClr val="D7D0B2"/>
                </a:solidFill>
              </a:defRPr>
            </a:lvl9pPr>
          </a:lstStyle>
          <a:p>
            <a:pPr indent="0" lvl="0" marL="0" rtl="0" algn="ctr">
              <a:spcBef>
                <a:spcPts val="0"/>
              </a:spcBef>
              <a:spcAft>
                <a:spcPts val="0"/>
              </a:spcAft>
              <a:buNone/>
            </a:pPr>
            <a:fld id="{00000000-1234-1234-1234-123412341234}" type="slidenum">
              <a:rPr lang="en-US"/>
              <a:t>‹#›</a:t>
            </a:fld>
            <a:endParaRPr>
              <a:solidFill>
                <a:srgbClr val="4F5C3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15"/>
          <p:cNvSpPr txBox="1"/>
          <p:nvPr>
            <p:ph type="title"/>
          </p:nvPr>
        </p:nvSpPr>
        <p:spPr>
          <a:xfrm>
            <a:off x="825500" y="3733800"/>
            <a:ext cx="11353800" cy="22733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lvl1pPr lvl="0" algn="ctr">
              <a:lnSpc>
                <a:spcPct val="90000"/>
              </a:lnSpc>
              <a:spcBef>
                <a:spcPts val="0"/>
              </a:spcBef>
              <a:spcAft>
                <a:spcPts val="0"/>
              </a:spcAft>
              <a:buClr>
                <a:srgbClr val="4F5C3F"/>
              </a:buClr>
              <a:buSzPts val="6400"/>
              <a:buFont typeface="Georgia"/>
              <a:buNone/>
              <a:defRPr>
                <a:solidFill>
                  <a:srgbClr val="4F5C3F"/>
                </a:solidFill>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25" name="Google Shape;25;p15"/>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16"/>
          <p:cNvSpPr/>
          <p:nvPr>
            <p:ph idx="2" type="pic"/>
          </p:nvPr>
        </p:nvSpPr>
        <p:spPr>
          <a:xfrm>
            <a:off x="7645400" y="1727200"/>
            <a:ext cx="4673600" cy="6184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28" name="Google Shape;28;p16"/>
          <p:cNvSpPr txBox="1"/>
          <p:nvPr>
            <p:ph type="title"/>
          </p:nvPr>
        </p:nvSpPr>
        <p:spPr>
          <a:xfrm>
            <a:off x="304800" y="1778000"/>
            <a:ext cx="7327900" cy="3340100"/>
          </a:xfrm>
          <a:prstGeom prst="rect">
            <a:avLst/>
          </a:prstGeom>
          <a:noFill/>
          <a:ln>
            <a:noFill/>
          </a:ln>
          <a:effectLst>
            <a:outerShdw blurRad="25400" rotWithShape="0" dir="5400000" dist="12700">
              <a:srgbClr val="FFFFFF"/>
            </a:outerShdw>
          </a:effectLst>
        </p:spPr>
        <p:txBody>
          <a:bodyPr anchorCtr="0" anchor="b" bIns="50800" lIns="50800" spcFirstLastPara="1" rIns="50800" wrap="square" tIns="50800">
            <a:normAutofit/>
          </a:bodyPr>
          <a:lstStyle>
            <a:lvl1pPr lvl="0" algn="ctr">
              <a:lnSpc>
                <a:spcPct val="90000"/>
              </a:lnSpc>
              <a:spcBef>
                <a:spcPts val="0"/>
              </a:spcBef>
              <a:spcAft>
                <a:spcPts val="0"/>
              </a:spcAft>
              <a:buClr>
                <a:srgbClr val="4F5C3F"/>
              </a:buClr>
              <a:buSzPts val="6400"/>
              <a:buFont typeface="Georgia"/>
              <a:buNone/>
              <a:defRPr>
                <a:solidFill>
                  <a:srgbClr val="4F5C3F"/>
                </a:solidFill>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29" name="Google Shape;29;p16"/>
          <p:cNvSpPr txBox="1"/>
          <p:nvPr>
            <p:ph idx="1" type="body"/>
          </p:nvPr>
        </p:nvSpPr>
        <p:spPr>
          <a:xfrm>
            <a:off x="304800" y="5168900"/>
            <a:ext cx="7327900" cy="2743200"/>
          </a:xfrm>
          <a:prstGeom prst="rect">
            <a:avLst/>
          </a:prstGeom>
          <a:noFill/>
          <a:ln>
            <a:noFill/>
          </a:ln>
        </p:spPr>
        <p:txBody>
          <a:bodyPr anchorCtr="0" anchor="t" bIns="50800" lIns="50800" spcFirstLastPara="1" rIns="50800" wrap="square" tIns="50800">
            <a:normAutofit/>
          </a:bodyPr>
          <a:lstStyle>
            <a:lvl1pPr indent="-228600" lvl="0" marL="457200" algn="ctr">
              <a:lnSpc>
                <a:spcPct val="120000"/>
              </a:lnSpc>
              <a:spcBef>
                <a:spcPts val="0"/>
              </a:spcBef>
              <a:spcAft>
                <a:spcPts val="0"/>
              </a:spcAft>
              <a:buClr>
                <a:srgbClr val="4F5C3F"/>
              </a:buClr>
              <a:buSzPts val="3200"/>
              <a:buFont typeface="Georgia"/>
              <a:buNone/>
              <a:defRPr i="1" sz="3200"/>
            </a:lvl1pPr>
            <a:lvl2pPr indent="-228600" lvl="1" marL="914400" algn="ctr">
              <a:lnSpc>
                <a:spcPct val="120000"/>
              </a:lnSpc>
              <a:spcBef>
                <a:spcPts val="0"/>
              </a:spcBef>
              <a:spcAft>
                <a:spcPts val="0"/>
              </a:spcAft>
              <a:buClr>
                <a:srgbClr val="4F5C3F"/>
              </a:buClr>
              <a:buSzPts val="3200"/>
              <a:buFont typeface="Georgia"/>
              <a:buNone/>
              <a:defRPr i="1" sz="3200"/>
            </a:lvl2pPr>
            <a:lvl3pPr indent="-228600" lvl="2" marL="1371600" algn="ctr">
              <a:lnSpc>
                <a:spcPct val="120000"/>
              </a:lnSpc>
              <a:spcBef>
                <a:spcPts val="0"/>
              </a:spcBef>
              <a:spcAft>
                <a:spcPts val="0"/>
              </a:spcAft>
              <a:buClr>
                <a:srgbClr val="4F5C3F"/>
              </a:buClr>
              <a:buSzPts val="3200"/>
              <a:buFont typeface="Georgia"/>
              <a:buNone/>
              <a:defRPr i="1" sz="3200"/>
            </a:lvl3pPr>
            <a:lvl4pPr indent="-228600" lvl="3" marL="1828800" algn="ctr">
              <a:lnSpc>
                <a:spcPct val="120000"/>
              </a:lnSpc>
              <a:spcBef>
                <a:spcPts val="0"/>
              </a:spcBef>
              <a:spcAft>
                <a:spcPts val="0"/>
              </a:spcAft>
              <a:buClr>
                <a:srgbClr val="4F5C3F"/>
              </a:buClr>
              <a:buSzPts val="3200"/>
              <a:buFont typeface="Georgia"/>
              <a:buNone/>
              <a:defRPr i="1" sz="3200"/>
            </a:lvl4pPr>
            <a:lvl5pPr indent="-228600" lvl="4" marL="2286000" algn="ctr">
              <a:lnSpc>
                <a:spcPct val="120000"/>
              </a:lnSpc>
              <a:spcBef>
                <a:spcPts val="0"/>
              </a:spcBef>
              <a:spcAft>
                <a:spcPts val="0"/>
              </a:spcAft>
              <a:buClr>
                <a:srgbClr val="4F5C3F"/>
              </a:buClr>
              <a:buSzPts val="3200"/>
              <a:buFont typeface="Georgia"/>
              <a:buNone/>
              <a:defRPr i="1" sz="3200"/>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30" name="Google Shape;30;p16"/>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1" name="Shape 31"/>
        <p:cNvGrpSpPr/>
        <p:nvPr/>
      </p:nvGrpSpPr>
      <p:grpSpPr>
        <a:xfrm>
          <a:off x="0" y="0"/>
          <a:ext cx="0" cy="0"/>
          <a:chOff x="0" y="0"/>
          <a:chExt cx="0" cy="0"/>
        </a:xfrm>
      </p:grpSpPr>
      <p:sp>
        <p:nvSpPr>
          <p:cNvPr id="32" name="Google Shape;32;p17"/>
          <p:cNvSpPr txBox="1"/>
          <p:nvPr>
            <p:ph type="title"/>
          </p:nvPr>
        </p:nvSpPr>
        <p:spPr>
          <a:xfrm>
            <a:off x="825500" y="50800"/>
            <a:ext cx="11353800" cy="20320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lvl1pPr lvl="0" algn="ctr">
              <a:lnSpc>
                <a:spcPct val="90000"/>
              </a:lnSpc>
              <a:spcBef>
                <a:spcPts val="0"/>
              </a:spcBef>
              <a:spcAft>
                <a:spcPts val="0"/>
              </a:spcAft>
              <a:buClr>
                <a:srgbClr val="FBF9E6"/>
              </a:buClr>
              <a:buSzPts val="1800"/>
              <a:buNone/>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33" name="Google Shape;33;p17"/>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4" name="Shape 34"/>
        <p:cNvGrpSpPr/>
        <p:nvPr/>
      </p:nvGrpSpPr>
      <p:grpSpPr>
        <a:xfrm>
          <a:off x="0" y="0"/>
          <a:ext cx="0" cy="0"/>
          <a:chOff x="0" y="0"/>
          <a:chExt cx="0" cy="0"/>
        </a:xfrm>
      </p:grpSpPr>
      <p:sp>
        <p:nvSpPr>
          <p:cNvPr id="35" name="Google Shape;35;p18"/>
          <p:cNvSpPr/>
          <p:nvPr>
            <p:ph idx="2" type="pic"/>
          </p:nvPr>
        </p:nvSpPr>
        <p:spPr>
          <a:xfrm>
            <a:off x="7391400" y="2717800"/>
            <a:ext cx="4673600" cy="6184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36" name="Google Shape;36;p18"/>
          <p:cNvSpPr txBox="1"/>
          <p:nvPr>
            <p:ph type="title"/>
          </p:nvPr>
        </p:nvSpPr>
        <p:spPr>
          <a:xfrm>
            <a:off x="825500" y="50800"/>
            <a:ext cx="11353800" cy="20320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lvl1pPr lvl="0" algn="ctr">
              <a:lnSpc>
                <a:spcPct val="90000"/>
              </a:lnSpc>
              <a:spcBef>
                <a:spcPts val="0"/>
              </a:spcBef>
              <a:spcAft>
                <a:spcPts val="0"/>
              </a:spcAft>
              <a:buClr>
                <a:srgbClr val="FBF9E6"/>
              </a:buClr>
              <a:buSzPts val="1800"/>
              <a:buNone/>
              <a:defRPr/>
            </a:lvl1pPr>
            <a:lvl2pPr lvl="1" algn="ctr">
              <a:lnSpc>
                <a:spcPct val="90000"/>
              </a:lnSpc>
              <a:spcBef>
                <a:spcPts val="0"/>
              </a:spcBef>
              <a:spcAft>
                <a:spcPts val="0"/>
              </a:spcAft>
              <a:buClr>
                <a:srgbClr val="FBF9E6"/>
              </a:buClr>
              <a:buSzPts val="1800"/>
              <a:buNone/>
              <a:defRPr/>
            </a:lvl2pPr>
            <a:lvl3pPr lvl="2" algn="ctr">
              <a:lnSpc>
                <a:spcPct val="90000"/>
              </a:lnSpc>
              <a:spcBef>
                <a:spcPts val="0"/>
              </a:spcBef>
              <a:spcAft>
                <a:spcPts val="0"/>
              </a:spcAft>
              <a:buClr>
                <a:srgbClr val="FBF9E6"/>
              </a:buClr>
              <a:buSzPts val="1800"/>
              <a:buNone/>
              <a:defRPr/>
            </a:lvl3pPr>
            <a:lvl4pPr lvl="3" algn="ctr">
              <a:lnSpc>
                <a:spcPct val="90000"/>
              </a:lnSpc>
              <a:spcBef>
                <a:spcPts val="0"/>
              </a:spcBef>
              <a:spcAft>
                <a:spcPts val="0"/>
              </a:spcAft>
              <a:buClr>
                <a:srgbClr val="FBF9E6"/>
              </a:buClr>
              <a:buSzPts val="1800"/>
              <a:buNone/>
              <a:defRPr/>
            </a:lvl4pPr>
            <a:lvl5pPr lvl="4" algn="ctr">
              <a:lnSpc>
                <a:spcPct val="90000"/>
              </a:lnSpc>
              <a:spcBef>
                <a:spcPts val="0"/>
              </a:spcBef>
              <a:spcAft>
                <a:spcPts val="0"/>
              </a:spcAft>
              <a:buClr>
                <a:srgbClr val="FBF9E6"/>
              </a:buClr>
              <a:buSzPts val="1800"/>
              <a:buNone/>
              <a:defRPr/>
            </a:lvl5pPr>
            <a:lvl6pPr lvl="5" algn="ctr">
              <a:lnSpc>
                <a:spcPct val="90000"/>
              </a:lnSpc>
              <a:spcBef>
                <a:spcPts val="0"/>
              </a:spcBef>
              <a:spcAft>
                <a:spcPts val="0"/>
              </a:spcAft>
              <a:buClr>
                <a:srgbClr val="FBF9E6"/>
              </a:buClr>
              <a:buSzPts val="1800"/>
              <a:buNone/>
              <a:defRPr/>
            </a:lvl6pPr>
            <a:lvl7pPr lvl="6" algn="ctr">
              <a:lnSpc>
                <a:spcPct val="90000"/>
              </a:lnSpc>
              <a:spcBef>
                <a:spcPts val="0"/>
              </a:spcBef>
              <a:spcAft>
                <a:spcPts val="0"/>
              </a:spcAft>
              <a:buClr>
                <a:srgbClr val="FBF9E6"/>
              </a:buClr>
              <a:buSzPts val="1800"/>
              <a:buNone/>
              <a:defRPr/>
            </a:lvl7pPr>
            <a:lvl8pPr lvl="7" algn="ctr">
              <a:lnSpc>
                <a:spcPct val="90000"/>
              </a:lnSpc>
              <a:spcBef>
                <a:spcPts val="0"/>
              </a:spcBef>
              <a:spcAft>
                <a:spcPts val="0"/>
              </a:spcAft>
              <a:buClr>
                <a:srgbClr val="FBF9E6"/>
              </a:buClr>
              <a:buSzPts val="1800"/>
              <a:buNone/>
              <a:defRPr/>
            </a:lvl8pPr>
            <a:lvl9pPr lvl="8" algn="ctr">
              <a:lnSpc>
                <a:spcPct val="90000"/>
              </a:lnSpc>
              <a:spcBef>
                <a:spcPts val="0"/>
              </a:spcBef>
              <a:spcAft>
                <a:spcPts val="0"/>
              </a:spcAft>
              <a:buClr>
                <a:srgbClr val="FBF9E6"/>
              </a:buClr>
              <a:buSzPts val="1800"/>
              <a:buNone/>
              <a:defRPr/>
            </a:lvl9pPr>
          </a:lstStyle>
          <a:p/>
        </p:txBody>
      </p:sp>
      <p:sp>
        <p:nvSpPr>
          <p:cNvPr id="37" name="Google Shape;37;p18"/>
          <p:cNvSpPr txBox="1"/>
          <p:nvPr>
            <p:ph idx="1" type="body"/>
          </p:nvPr>
        </p:nvSpPr>
        <p:spPr>
          <a:xfrm>
            <a:off x="825500" y="2768600"/>
            <a:ext cx="5422900" cy="6184900"/>
          </a:xfrm>
          <a:prstGeom prst="rect">
            <a:avLst/>
          </a:prstGeom>
          <a:noFill/>
          <a:ln>
            <a:noFill/>
          </a:ln>
        </p:spPr>
        <p:txBody>
          <a:bodyPr anchorCtr="0" anchor="ctr" bIns="50800" lIns="50800" spcFirstLastPara="1" rIns="50800" wrap="square" tIns="50800">
            <a:normAutofit/>
          </a:bodyPr>
          <a:lstStyle>
            <a:lvl1pPr indent="-431800" lvl="0" marL="457200" algn="l">
              <a:lnSpc>
                <a:spcPct val="120000"/>
              </a:lnSpc>
              <a:spcBef>
                <a:spcPts val="3600"/>
              </a:spcBef>
              <a:spcAft>
                <a:spcPts val="0"/>
              </a:spcAft>
              <a:buSzPts val="3200"/>
              <a:buChar char="•"/>
              <a:defRPr sz="3200"/>
            </a:lvl1pPr>
            <a:lvl2pPr indent="-431800" lvl="1" marL="914400" algn="l">
              <a:lnSpc>
                <a:spcPct val="120000"/>
              </a:lnSpc>
              <a:spcBef>
                <a:spcPts val="3600"/>
              </a:spcBef>
              <a:spcAft>
                <a:spcPts val="0"/>
              </a:spcAft>
              <a:buSzPts val="3200"/>
              <a:buChar char="•"/>
              <a:defRPr sz="3200"/>
            </a:lvl2pPr>
            <a:lvl3pPr indent="-431800" lvl="2" marL="1371600" algn="l">
              <a:lnSpc>
                <a:spcPct val="120000"/>
              </a:lnSpc>
              <a:spcBef>
                <a:spcPts val="3600"/>
              </a:spcBef>
              <a:spcAft>
                <a:spcPts val="0"/>
              </a:spcAft>
              <a:buSzPts val="3200"/>
              <a:buChar char="•"/>
              <a:defRPr sz="3200"/>
            </a:lvl3pPr>
            <a:lvl4pPr indent="-431800" lvl="3" marL="1828800" algn="l">
              <a:lnSpc>
                <a:spcPct val="120000"/>
              </a:lnSpc>
              <a:spcBef>
                <a:spcPts val="3600"/>
              </a:spcBef>
              <a:spcAft>
                <a:spcPts val="0"/>
              </a:spcAft>
              <a:buSzPts val="3200"/>
              <a:buChar char="•"/>
              <a:defRPr sz="3200"/>
            </a:lvl4pPr>
            <a:lvl5pPr indent="-431800" lvl="4" marL="2286000" algn="l">
              <a:lnSpc>
                <a:spcPct val="120000"/>
              </a:lnSpc>
              <a:spcBef>
                <a:spcPts val="3600"/>
              </a:spcBef>
              <a:spcAft>
                <a:spcPts val="0"/>
              </a:spcAft>
              <a:buSzPts val="3200"/>
              <a:buChar char="•"/>
              <a:defRPr sz="3200"/>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38" name="Google Shape;38;p18"/>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9"/>
          <p:cNvSpPr txBox="1"/>
          <p:nvPr>
            <p:ph idx="1" type="body"/>
          </p:nvPr>
        </p:nvSpPr>
        <p:spPr>
          <a:xfrm>
            <a:off x="825500" y="825500"/>
            <a:ext cx="11353800" cy="8102600"/>
          </a:xfrm>
          <a:prstGeom prst="rect">
            <a:avLst/>
          </a:prstGeom>
          <a:noFill/>
          <a:ln>
            <a:noFill/>
          </a:ln>
        </p:spPr>
        <p:txBody>
          <a:bodyPr anchorCtr="0" anchor="ctr" bIns="50800" lIns="50800" spcFirstLastPara="1" rIns="50800" wrap="square" tIns="50800">
            <a:normAutofit/>
          </a:bodyPr>
          <a:lstStyle>
            <a:lvl1pPr indent="-457200" lvl="0" marL="457200" algn="l">
              <a:lnSpc>
                <a:spcPct val="120000"/>
              </a:lnSpc>
              <a:spcBef>
                <a:spcPts val="5200"/>
              </a:spcBef>
              <a:spcAft>
                <a:spcPts val="0"/>
              </a:spcAft>
              <a:buSzPts val="3600"/>
              <a:buChar char="•"/>
              <a:defRPr/>
            </a:lvl1pPr>
            <a:lvl2pPr indent="-457200" lvl="1" marL="914400" algn="l">
              <a:lnSpc>
                <a:spcPct val="120000"/>
              </a:lnSpc>
              <a:spcBef>
                <a:spcPts val="5200"/>
              </a:spcBef>
              <a:spcAft>
                <a:spcPts val="0"/>
              </a:spcAft>
              <a:buSzPts val="3600"/>
              <a:buChar char="•"/>
              <a:defRPr/>
            </a:lvl2pPr>
            <a:lvl3pPr indent="-457200" lvl="2" marL="1371600" algn="l">
              <a:lnSpc>
                <a:spcPct val="120000"/>
              </a:lnSpc>
              <a:spcBef>
                <a:spcPts val="5200"/>
              </a:spcBef>
              <a:spcAft>
                <a:spcPts val="0"/>
              </a:spcAft>
              <a:buSzPts val="3600"/>
              <a:buChar char="•"/>
              <a:defRPr/>
            </a:lvl3pPr>
            <a:lvl4pPr indent="-457200" lvl="3" marL="1828800" algn="l">
              <a:lnSpc>
                <a:spcPct val="120000"/>
              </a:lnSpc>
              <a:spcBef>
                <a:spcPts val="5200"/>
              </a:spcBef>
              <a:spcAft>
                <a:spcPts val="0"/>
              </a:spcAft>
              <a:buSzPts val="3600"/>
              <a:buChar char="•"/>
              <a:defRPr/>
            </a:lvl4pPr>
            <a:lvl5pPr indent="-457200" lvl="4" marL="2286000" algn="l">
              <a:lnSpc>
                <a:spcPct val="120000"/>
              </a:lnSpc>
              <a:spcBef>
                <a:spcPts val="5200"/>
              </a:spcBef>
              <a:spcAft>
                <a:spcPts val="0"/>
              </a:spcAft>
              <a:buSzPts val="3600"/>
              <a:buChar char="•"/>
              <a:defRPr/>
            </a:lvl5pPr>
            <a:lvl6pPr indent="-457200" lvl="5" marL="2743200" algn="l">
              <a:lnSpc>
                <a:spcPct val="120000"/>
              </a:lnSpc>
              <a:spcBef>
                <a:spcPts val="5200"/>
              </a:spcBef>
              <a:spcAft>
                <a:spcPts val="0"/>
              </a:spcAft>
              <a:buSzPts val="3600"/>
              <a:buChar char="•"/>
              <a:defRPr/>
            </a:lvl6pPr>
            <a:lvl7pPr indent="-457200" lvl="6" marL="3200400" algn="l">
              <a:lnSpc>
                <a:spcPct val="120000"/>
              </a:lnSpc>
              <a:spcBef>
                <a:spcPts val="5200"/>
              </a:spcBef>
              <a:spcAft>
                <a:spcPts val="0"/>
              </a:spcAft>
              <a:buSzPts val="3600"/>
              <a:buChar char="•"/>
              <a:defRPr/>
            </a:lvl7pPr>
            <a:lvl8pPr indent="-457200" lvl="7" marL="3657600" algn="l">
              <a:lnSpc>
                <a:spcPct val="120000"/>
              </a:lnSpc>
              <a:spcBef>
                <a:spcPts val="5200"/>
              </a:spcBef>
              <a:spcAft>
                <a:spcPts val="0"/>
              </a:spcAft>
              <a:buSzPts val="3600"/>
              <a:buChar char="•"/>
              <a:defRPr/>
            </a:lvl8pPr>
            <a:lvl9pPr indent="-457200" lvl="8" marL="4114800" algn="l">
              <a:lnSpc>
                <a:spcPct val="120000"/>
              </a:lnSpc>
              <a:spcBef>
                <a:spcPts val="5200"/>
              </a:spcBef>
              <a:spcAft>
                <a:spcPts val="0"/>
              </a:spcAft>
              <a:buSzPts val="3600"/>
              <a:buChar char="•"/>
              <a:defRPr/>
            </a:lvl9pPr>
          </a:lstStyle>
          <a:p/>
        </p:txBody>
      </p:sp>
      <p:sp>
        <p:nvSpPr>
          <p:cNvPr id="41" name="Google Shape;41;p19"/>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bg>
      <p:bgPr>
        <a:blipFill>
          <a:blip r:embed="rId2">
            <a:alphaModFix/>
          </a:blip>
          <a:stretch>
            <a:fillRect/>
          </a:stretch>
        </a:blipFill>
      </p:bgPr>
    </p:bg>
    <p:spTree>
      <p:nvGrpSpPr>
        <p:cNvPr id="42" name="Shape 42"/>
        <p:cNvGrpSpPr/>
        <p:nvPr/>
      </p:nvGrpSpPr>
      <p:grpSpPr>
        <a:xfrm>
          <a:off x="0" y="0"/>
          <a:ext cx="0" cy="0"/>
          <a:chOff x="0" y="0"/>
          <a:chExt cx="0" cy="0"/>
        </a:xfrm>
      </p:grpSpPr>
      <p:pic>
        <p:nvPicPr>
          <p:cNvPr descr="Google Shape;43;p12" id="43" name="Google Shape;43;p20"/>
          <p:cNvPicPr preferRelativeResize="0"/>
          <p:nvPr/>
        </p:nvPicPr>
        <p:blipFill rotWithShape="1">
          <a:blip r:embed="rId3">
            <a:alphaModFix/>
          </a:blip>
          <a:srcRect b="0" l="0" r="0" t="0"/>
          <a:stretch/>
        </p:blipFill>
        <p:spPr>
          <a:xfrm>
            <a:off x="647700" y="647700"/>
            <a:ext cx="11747500" cy="8472197"/>
          </a:xfrm>
          <a:prstGeom prst="rect">
            <a:avLst/>
          </a:prstGeom>
          <a:noFill/>
          <a:ln>
            <a:noFill/>
          </a:ln>
        </p:spPr>
      </p:pic>
      <p:sp>
        <p:nvSpPr>
          <p:cNvPr id="44" name="Google Shape;44;p20"/>
          <p:cNvSpPr/>
          <p:nvPr>
            <p:ph idx="2" type="pic"/>
          </p:nvPr>
        </p:nvSpPr>
        <p:spPr>
          <a:xfrm>
            <a:off x="6972300" y="5029200"/>
            <a:ext cx="5080000" cy="381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45" name="Google Shape;45;p20"/>
          <p:cNvSpPr/>
          <p:nvPr>
            <p:ph idx="3" type="pic"/>
          </p:nvPr>
        </p:nvSpPr>
        <p:spPr>
          <a:xfrm>
            <a:off x="6972300" y="965200"/>
            <a:ext cx="5080000" cy="381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46" name="Google Shape;46;p20"/>
          <p:cNvSpPr/>
          <p:nvPr>
            <p:ph idx="4" type="pic"/>
          </p:nvPr>
        </p:nvSpPr>
        <p:spPr>
          <a:xfrm>
            <a:off x="952500" y="1003300"/>
            <a:ext cx="5829300" cy="78105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lvl="1"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lvl="2"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lvl="3"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lvl="4"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lvl="5"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lvl="6"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lvl="7"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lvl="8"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47" name="Google Shape;47;p20"/>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1pPr>
            <a:lvl2pPr indent="0" lvl="1"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2pPr>
            <a:lvl3pPr indent="0" lvl="2"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3pPr>
            <a:lvl4pPr indent="0" lvl="3"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4pPr>
            <a:lvl5pPr indent="0" lvl="4"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5pPr>
            <a:lvl6pPr indent="0" lvl="5"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6pPr>
            <a:lvl7pPr indent="0" lvl="6"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7pPr>
            <a:lvl8pPr indent="0" lvl="7"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8pPr>
            <a:lvl9pPr indent="0" lvl="8" marL="0" algn="ctr">
              <a:lnSpc>
                <a:spcPct val="100000"/>
              </a:lnSpc>
              <a:spcBef>
                <a:spcPts val="0"/>
              </a:spcBef>
              <a:spcAft>
                <a:spcPts val="0"/>
              </a:spcAft>
              <a:buClr>
                <a:srgbClr val="4F5C3F"/>
              </a:buClr>
              <a:buSzPts val="1800"/>
              <a:buFont typeface="Palatino"/>
              <a:buNone/>
              <a:defRPr sz="1800">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25500" y="50800"/>
            <a:ext cx="11353800" cy="20320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lvl1pPr lvl="0"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1pPr>
            <a:lvl2pPr lvl="1"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2pPr>
            <a:lvl3pPr lvl="2"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3pPr>
            <a:lvl4pPr lvl="3"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4pPr>
            <a:lvl5pPr lvl="4"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5pPr>
            <a:lvl6pPr lvl="5"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6pPr>
            <a:lvl7pPr lvl="6"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7pPr>
            <a:lvl8pPr lvl="7"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8pPr>
            <a:lvl9pPr lvl="8" marR="0" rtl="0" algn="ctr">
              <a:lnSpc>
                <a:spcPct val="90000"/>
              </a:lnSpc>
              <a:spcBef>
                <a:spcPts val="0"/>
              </a:spcBef>
              <a:spcAft>
                <a:spcPts val="0"/>
              </a:spcAft>
              <a:buClr>
                <a:srgbClr val="FBF9E6"/>
              </a:buClr>
              <a:buSzPts val="6400"/>
              <a:buFont typeface="Georgia"/>
              <a:buNone/>
              <a:defRPr b="0" i="0" sz="6400" u="none" cap="none" strike="noStrike">
                <a:solidFill>
                  <a:srgbClr val="FBF9E6"/>
                </a:solidFill>
                <a:latin typeface="Georgia"/>
                <a:ea typeface="Georgia"/>
                <a:cs typeface="Georgia"/>
                <a:sym typeface="Georgia"/>
              </a:defRPr>
            </a:lvl9pPr>
          </a:lstStyle>
          <a:p/>
        </p:txBody>
      </p:sp>
      <p:sp>
        <p:nvSpPr>
          <p:cNvPr id="7" name="Google Shape;7;p11"/>
          <p:cNvSpPr txBox="1"/>
          <p:nvPr>
            <p:ph idx="1" type="body"/>
          </p:nvPr>
        </p:nvSpPr>
        <p:spPr>
          <a:xfrm>
            <a:off x="825500" y="2705100"/>
            <a:ext cx="11353800" cy="6223000"/>
          </a:xfrm>
          <a:prstGeom prst="rect">
            <a:avLst/>
          </a:prstGeom>
          <a:noFill/>
          <a:ln>
            <a:noFill/>
          </a:ln>
        </p:spPr>
        <p:txBody>
          <a:bodyPr anchorCtr="0" anchor="ctr" bIns="50800" lIns="50800" spcFirstLastPara="1" rIns="50800" wrap="square" tIns="50800">
            <a:normAutofit/>
          </a:bodyPr>
          <a:lstStyle>
            <a:lvl1pPr indent="-457200" lvl="0" marL="4572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1pPr>
            <a:lvl2pPr indent="-457200" lvl="1" marL="9144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2pPr>
            <a:lvl3pPr indent="-457200" lvl="2" marL="13716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3pPr>
            <a:lvl4pPr indent="-457200" lvl="3" marL="18288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4pPr>
            <a:lvl5pPr indent="-457200" lvl="4" marL="22860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5pPr>
            <a:lvl6pPr indent="-457200" lvl="5" marL="27432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6pPr>
            <a:lvl7pPr indent="-457200" lvl="6" marL="32004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7pPr>
            <a:lvl8pPr indent="-457200" lvl="7" marL="36576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8pPr>
            <a:lvl9pPr indent="-457200" lvl="8" marL="4114800" marR="0" rtl="0" algn="l">
              <a:lnSpc>
                <a:spcPct val="120000"/>
              </a:lnSpc>
              <a:spcBef>
                <a:spcPts val="5200"/>
              </a:spcBef>
              <a:spcAft>
                <a:spcPts val="0"/>
              </a:spcAft>
              <a:buClr>
                <a:srgbClr val="4F5C3F"/>
              </a:buClr>
              <a:buSzPts val="3600"/>
              <a:buFont typeface="Georgia"/>
              <a:buChar char="•"/>
              <a:defRPr b="0" i="0" sz="3600" u="none" cap="none" strike="noStrike">
                <a:solidFill>
                  <a:srgbClr val="4F5C3F"/>
                </a:solidFill>
                <a:latin typeface="Georgia"/>
                <a:ea typeface="Georgia"/>
                <a:cs typeface="Georgia"/>
                <a:sym typeface="Georgia"/>
              </a:defRPr>
            </a:lvl9pPr>
          </a:lstStyle>
          <a:p/>
        </p:txBody>
      </p:sp>
      <p:sp>
        <p:nvSpPr>
          <p:cNvPr id="8" name="Google Shape;8;p11"/>
          <p:cNvSpPr txBox="1"/>
          <p:nvPr>
            <p:ph idx="12" type="sldNum"/>
          </p:nvPr>
        </p:nvSpPr>
        <p:spPr>
          <a:xfrm>
            <a:off x="6337299" y="8991600"/>
            <a:ext cx="342901" cy="406400"/>
          </a:xfrm>
          <a:prstGeom prst="rect">
            <a:avLst/>
          </a:prstGeom>
          <a:noFill/>
          <a:ln>
            <a:noFill/>
          </a:ln>
          <a:effectLst>
            <a:outerShdw blurRad="12700" rotWithShape="0" dir="5400000" dist="12700">
              <a:srgbClr val="FFFFFF">
                <a:alpha val="20000"/>
              </a:srgbClr>
            </a:outerShdw>
          </a:effectLst>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1pPr>
            <a:lvl2pPr indent="0" lvl="1"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2pPr>
            <a:lvl3pPr indent="0" lvl="2"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3pPr>
            <a:lvl4pPr indent="0" lvl="3"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4pPr>
            <a:lvl5pPr indent="0" lvl="4"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5pPr>
            <a:lvl6pPr indent="0" lvl="5"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6pPr>
            <a:lvl7pPr indent="0" lvl="6"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7pPr>
            <a:lvl8pPr indent="0" lvl="7"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8pPr>
            <a:lvl9pPr indent="0" lvl="8" marL="0" marR="0" rtl="0" algn="ctr">
              <a:lnSpc>
                <a:spcPct val="100000"/>
              </a:lnSpc>
              <a:spcBef>
                <a:spcPts val="0"/>
              </a:spcBef>
              <a:spcAft>
                <a:spcPts val="0"/>
              </a:spcAft>
              <a:buClr>
                <a:srgbClr val="4F5C3F"/>
              </a:buClr>
              <a:buSzPts val="1800"/>
              <a:buFont typeface="Palatino"/>
              <a:buNone/>
              <a:defRPr b="0" i="0" sz="1800" u="none" cap="none" strike="noStrike">
                <a:solidFill>
                  <a:srgbClr val="4F5C3F"/>
                </a:solidFill>
                <a:latin typeface="Palatino"/>
                <a:ea typeface="Palatino"/>
                <a:cs typeface="Palatino"/>
                <a:sym typeface="Palatino"/>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idx="4294967295" type="ctrTitle"/>
          </p:nvPr>
        </p:nvSpPr>
        <p:spPr>
          <a:xfrm>
            <a:off x="825500" y="3048000"/>
            <a:ext cx="11353800" cy="2273300"/>
          </a:xfrm>
          <a:prstGeom prst="rect">
            <a:avLst/>
          </a:prstGeom>
          <a:noFill/>
          <a:ln>
            <a:noFill/>
          </a:ln>
          <a:effectLst>
            <a:outerShdw blurRad="25400" rotWithShape="0" dir="5400000" dist="12700">
              <a:srgbClr val="FFFFFF"/>
            </a:outerShdw>
          </a:effectLst>
        </p:spPr>
        <p:txBody>
          <a:bodyPr anchorCtr="0" anchor="b" bIns="50800" lIns="50800" spcFirstLastPara="1" rIns="50800" wrap="square" tIns="50800">
            <a:normAutofit/>
          </a:bodyPr>
          <a:lstStyle/>
          <a:p>
            <a:pPr indent="0" lvl="0" marL="0" marR="0" rtl="0" algn="ctr">
              <a:lnSpc>
                <a:spcPct val="90000"/>
              </a:lnSpc>
              <a:spcBef>
                <a:spcPts val="0"/>
              </a:spcBef>
              <a:spcAft>
                <a:spcPts val="0"/>
              </a:spcAft>
              <a:buClr>
                <a:srgbClr val="4F5C3F"/>
              </a:buClr>
              <a:buSzPts val="6400"/>
              <a:buFont typeface="Georgia"/>
              <a:buNone/>
            </a:pPr>
            <a:r>
              <a:rPr b="0" i="0" lang="en-US" sz="6400" u="none" cap="none" strike="noStrike">
                <a:solidFill>
                  <a:srgbClr val="4F5C3F"/>
                </a:solidFill>
                <a:latin typeface="Georgia"/>
                <a:ea typeface="Georgia"/>
                <a:cs typeface="Georgia"/>
                <a:sym typeface="Georgia"/>
              </a:rPr>
              <a:t>PRE-MENOPAUSAL YEARS</a:t>
            </a:r>
            <a:endParaRPr/>
          </a:p>
        </p:txBody>
      </p:sp>
      <p:sp>
        <p:nvSpPr>
          <p:cNvPr id="62" name="Google Shape;62;p1"/>
          <p:cNvSpPr txBox="1"/>
          <p:nvPr>
            <p:ph idx="4294967295" type="subTitle"/>
          </p:nvPr>
        </p:nvSpPr>
        <p:spPr>
          <a:xfrm>
            <a:off x="825500" y="5308600"/>
            <a:ext cx="11353800" cy="1295400"/>
          </a:xfrm>
          <a:prstGeom prst="rect">
            <a:avLst/>
          </a:prstGeom>
          <a:noFill/>
          <a:ln>
            <a:noFill/>
          </a:ln>
        </p:spPr>
        <p:txBody>
          <a:bodyPr anchorCtr="0" anchor="t" bIns="50800" lIns="50800" spcFirstLastPara="1" rIns="50800" wrap="square" tIns="50800">
            <a:normAutofit/>
          </a:bodyPr>
          <a:lstStyle/>
          <a:p>
            <a:pPr indent="0" lvl="0" marL="0" marR="0" rtl="0" algn="ctr">
              <a:lnSpc>
                <a:spcPct val="120000"/>
              </a:lnSpc>
              <a:spcBef>
                <a:spcPts val="0"/>
              </a:spcBef>
              <a:spcAft>
                <a:spcPts val="0"/>
              </a:spcAft>
              <a:buClr>
                <a:srgbClr val="4F5C3F"/>
              </a:buClr>
              <a:buSzPts val="5200"/>
              <a:buFont typeface="Georgia"/>
              <a:buNone/>
            </a:pPr>
            <a:r>
              <a:rPr b="0" i="1" lang="en-US" sz="5200" u="none" cap="none" strike="noStrike">
                <a:solidFill>
                  <a:srgbClr val="4F5C3F"/>
                </a:solidFill>
                <a:latin typeface="Georgia"/>
                <a:ea typeface="Georgia"/>
                <a:cs typeface="Georgia"/>
                <a:sym typeface="Georgia"/>
              </a:rPr>
              <a:t>Finding Your Power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type="title"/>
          </p:nvPr>
        </p:nvSpPr>
        <p:spPr>
          <a:xfrm>
            <a:off x="825500" y="50800"/>
            <a:ext cx="11353800" cy="20320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Empowerment Exercise</a:t>
            </a:r>
            <a:endParaRPr/>
          </a:p>
        </p:txBody>
      </p:sp>
      <p:sp>
        <p:nvSpPr>
          <p:cNvPr id="119" name="Google Shape;119;p8"/>
          <p:cNvSpPr txBox="1"/>
          <p:nvPr>
            <p:ph idx="1" type="body"/>
          </p:nvPr>
        </p:nvSpPr>
        <p:spPr>
          <a:xfrm>
            <a:off x="825500" y="2705100"/>
            <a:ext cx="11353800" cy="6223000"/>
          </a:xfrm>
          <a:prstGeom prst="rect">
            <a:avLst/>
          </a:prstGeom>
          <a:noFill/>
          <a:ln>
            <a:noFill/>
          </a:ln>
        </p:spPr>
        <p:txBody>
          <a:bodyPr anchorCtr="0" anchor="ctr" bIns="50800" lIns="50800" spcFirstLastPara="1" rIns="50800" wrap="square" tIns="50800">
            <a:normAutofit/>
          </a:bodyPr>
          <a:lstStyle/>
          <a:p>
            <a:pPr indent="-268603" lvl="0" marL="457200" rtl="0" algn="l">
              <a:lnSpc>
                <a:spcPct val="120000"/>
              </a:lnSpc>
              <a:spcBef>
                <a:spcPts val="0"/>
              </a:spcBef>
              <a:spcAft>
                <a:spcPts val="0"/>
              </a:spcAft>
              <a:buSzPts val="3600"/>
              <a:buChar char="•"/>
            </a:pPr>
            <a:r>
              <a:rPr lang="en-US"/>
              <a:t>Worksheet review</a:t>
            </a:r>
            <a:endParaRPr/>
          </a:p>
          <a:p>
            <a:pPr indent="-268605" lvl="1" marL="914400" rtl="0" algn="l">
              <a:lnSpc>
                <a:spcPct val="120000"/>
              </a:lnSpc>
              <a:spcBef>
                <a:spcPts val="0"/>
              </a:spcBef>
              <a:spcAft>
                <a:spcPts val="0"/>
              </a:spcAft>
              <a:buSzPts val="3600"/>
              <a:buChar char="•"/>
            </a:pPr>
            <a:r>
              <a:rPr lang="en-US"/>
              <a:t>Visualize being empowered</a:t>
            </a:r>
            <a:endParaRPr/>
          </a:p>
          <a:p>
            <a:pPr indent="-268605" lvl="1" marL="914400" rtl="0" algn="l">
              <a:lnSpc>
                <a:spcPct val="120000"/>
              </a:lnSpc>
              <a:spcBef>
                <a:spcPts val="0"/>
              </a:spcBef>
              <a:spcAft>
                <a:spcPts val="0"/>
              </a:spcAft>
              <a:buSzPts val="3600"/>
              <a:buChar char="•"/>
            </a:pPr>
            <a:r>
              <a:rPr lang="en-US"/>
              <a:t>Identify obstacles</a:t>
            </a:r>
            <a:endParaRPr/>
          </a:p>
          <a:p>
            <a:pPr indent="-268605" lvl="1" marL="914400" rtl="0" algn="l">
              <a:lnSpc>
                <a:spcPct val="120000"/>
              </a:lnSpc>
              <a:spcBef>
                <a:spcPts val="0"/>
              </a:spcBef>
              <a:spcAft>
                <a:spcPts val="0"/>
              </a:spcAft>
              <a:buSzPts val="3600"/>
              <a:buChar char="•"/>
            </a:pPr>
            <a:r>
              <a:rPr lang="en-US"/>
              <a:t>Give yourself permission to remove obstacles</a:t>
            </a:r>
            <a:endParaRPr/>
          </a:p>
          <a:p>
            <a:pPr indent="-268605" lvl="1" marL="914400" rtl="0" algn="l">
              <a:lnSpc>
                <a:spcPct val="120000"/>
              </a:lnSpc>
              <a:spcBef>
                <a:spcPts val="0"/>
              </a:spcBef>
              <a:spcAft>
                <a:spcPts val="0"/>
              </a:spcAft>
              <a:buSzPts val="3600"/>
              <a:buChar char="•"/>
            </a:pPr>
            <a:r>
              <a:rPr lang="en-US"/>
              <a:t>Cultivate lifestyle habits to empowerment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Outline</a:t>
            </a:r>
            <a:endParaRPr/>
          </a:p>
        </p:txBody>
      </p:sp>
      <p:sp>
        <p:nvSpPr>
          <p:cNvPr id="68" name="Google Shape;68;p2"/>
          <p:cNvSpPr txBox="1"/>
          <p:nvPr>
            <p:ph idx="1" type="body"/>
          </p:nvPr>
        </p:nvSpPr>
        <p:spPr>
          <a:xfrm>
            <a:off x="825500" y="2705099"/>
            <a:ext cx="11353800" cy="6222902"/>
          </a:xfrm>
          <a:prstGeom prst="rect">
            <a:avLst/>
          </a:prstGeom>
          <a:noFill/>
          <a:ln>
            <a:noFill/>
          </a:ln>
        </p:spPr>
        <p:txBody>
          <a:bodyPr anchorCtr="0" anchor="ctr" bIns="50800" lIns="50800" spcFirstLastPara="1" rIns="50800" wrap="square" tIns="50800">
            <a:normAutofit/>
          </a:bodyPr>
          <a:lstStyle/>
          <a:p>
            <a:pPr indent="0" lvl="0" marL="0" rtl="0" algn="l">
              <a:lnSpc>
                <a:spcPct val="120000"/>
              </a:lnSpc>
              <a:spcBef>
                <a:spcPts val="0"/>
              </a:spcBef>
              <a:spcAft>
                <a:spcPts val="0"/>
              </a:spcAft>
              <a:buSzPts val="3600"/>
              <a:buNone/>
            </a:pPr>
            <a:r>
              <a:rPr b="0" i="0" lang="en-US" sz="3600" u="none" cap="none" strike="noStrike">
                <a:solidFill>
                  <a:srgbClr val="4F5C3F"/>
                </a:solidFill>
                <a:latin typeface="Georgia"/>
                <a:ea typeface="Georgia"/>
                <a:cs typeface="Georgia"/>
                <a:sym typeface="Georgia"/>
              </a:rPr>
              <a:t>Segment 1: </a:t>
            </a:r>
            <a:endParaRPr/>
          </a:p>
          <a:p>
            <a:pPr indent="-268604" lvl="0" marL="457200" rtl="0" algn="l">
              <a:lnSpc>
                <a:spcPct val="120000"/>
              </a:lnSpc>
              <a:spcBef>
                <a:spcPts val="5200"/>
              </a:spcBef>
              <a:spcAft>
                <a:spcPts val="0"/>
              </a:spcAft>
              <a:buSzPts val="3600"/>
              <a:buChar char="•"/>
            </a:pPr>
            <a:r>
              <a:rPr b="0" i="0" lang="en-US" sz="3600" u="none" cap="none" strike="noStrike">
                <a:solidFill>
                  <a:srgbClr val="4F5C3F"/>
                </a:solidFill>
                <a:latin typeface="Georgia"/>
                <a:ea typeface="Georgia"/>
                <a:cs typeface="Georgia"/>
                <a:sym typeface="Georgia"/>
              </a:rPr>
              <a:t>Physiology</a:t>
            </a:r>
            <a:endParaRPr/>
          </a:p>
          <a:p>
            <a:pPr indent="-268604" lvl="0" marL="457200" rtl="0" algn="l">
              <a:lnSpc>
                <a:spcPct val="120000"/>
              </a:lnSpc>
              <a:spcBef>
                <a:spcPts val="0"/>
              </a:spcBef>
              <a:spcAft>
                <a:spcPts val="0"/>
              </a:spcAft>
              <a:buSzPts val="3600"/>
              <a:buChar char="•"/>
            </a:pPr>
            <a:r>
              <a:rPr b="0" i="0" lang="en-US" sz="3600" u="none" cap="none" strike="noStrike">
                <a:solidFill>
                  <a:srgbClr val="4F5C3F"/>
                </a:solidFill>
                <a:latin typeface="Georgia"/>
                <a:ea typeface="Georgia"/>
                <a:cs typeface="Georgia"/>
                <a:sym typeface="Georgia"/>
              </a:rPr>
              <a:t>Meditation</a:t>
            </a:r>
            <a:endParaRPr/>
          </a:p>
          <a:p>
            <a:pPr indent="-268604" lvl="0" marL="457200" rtl="0" algn="l">
              <a:lnSpc>
                <a:spcPct val="120000"/>
              </a:lnSpc>
              <a:spcBef>
                <a:spcPts val="0"/>
              </a:spcBef>
              <a:spcAft>
                <a:spcPts val="0"/>
              </a:spcAft>
              <a:buSzPts val="3600"/>
              <a:buChar char="•"/>
            </a:pPr>
            <a:r>
              <a:rPr b="0" i="0" lang="en-US" sz="3600" u="none" cap="none" strike="noStrike">
                <a:solidFill>
                  <a:srgbClr val="4F5C3F"/>
                </a:solidFill>
                <a:latin typeface="Georgia"/>
                <a:ea typeface="Georgia"/>
                <a:cs typeface="Georgia"/>
                <a:sym typeface="Georgia"/>
              </a:rPr>
              <a:t>Movement</a:t>
            </a:r>
            <a:endParaRPr/>
          </a:p>
          <a:p>
            <a:pPr indent="-268604" lvl="0" marL="457200" rtl="0" algn="l">
              <a:lnSpc>
                <a:spcPct val="120000"/>
              </a:lnSpc>
              <a:spcBef>
                <a:spcPts val="0"/>
              </a:spcBef>
              <a:spcAft>
                <a:spcPts val="0"/>
              </a:spcAft>
              <a:buSzPts val="3600"/>
              <a:buChar char="•"/>
            </a:pPr>
            <a:r>
              <a:rPr b="0" i="0" lang="en-US" sz="3600" u="none" cap="none" strike="noStrike">
                <a:solidFill>
                  <a:srgbClr val="4F5C3F"/>
                </a:solidFill>
                <a:latin typeface="Georgia"/>
                <a:ea typeface="Georgia"/>
                <a:cs typeface="Georgia"/>
                <a:sym typeface="Georgia"/>
              </a:rPr>
              <a:t>Reflect on worksheet: Identifying areas where power is needed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825500" y="50800"/>
            <a:ext cx="11353800" cy="2032000"/>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1"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THE BASICS</a:t>
            </a:r>
            <a:endParaRPr/>
          </a:p>
        </p:txBody>
      </p:sp>
      <p:sp>
        <p:nvSpPr>
          <p:cNvPr id="74" name="Google Shape;74;p3"/>
          <p:cNvSpPr txBox="1"/>
          <p:nvPr>
            <p:ph idx="1" type="body"/>
          </p:nvPr>
        </p:nvSpPr>
        <p:spPr>
          <a:xfrm>
            <a:off x="825500" y="2705100"/>
            <a:ext cx="11353800" cy="6223000"/>
          </a:xfrm>
          <a:prstGeom prst="rect">
            <a:avLst/>
          </a:prstGeom>
          <a:noFill/>
          <a:ln>
            <a:noFill/>
          </a:ln>
        </p:spPr>
        <p:txBody>
          <a:bodyPr anchorCtr="0" anchor="ctr" bIns="50800" lIns="50800" spcFirstLastPara="1" rIns="50800" wrap="square" tIns="50800">
            <a:normAutofit/>
          </a:bodyPr>
          <a:lstStyle/>
          <a:p>
            <a:pPr indent="-431800" lvl="0" marL="431800" rtl="0" algn="l">
              <a:lnSpc>
                <a:spcPct val="110000"/>
              </a:lnSpc>
              <a:spcBef>
                <a:spcPts val="0"/>
              </a:spcBef>
              <a:spcAft>
                <a:spcPts val="0"/>
              </a:spcAft>
              <a:buSzPts val="3300"/>
              <a:buChar char="•"/>
            </a:pPr>
            <a:r>
              <a:rPr lang="en-US" sz="3300"/>
              <a:t>The power of physiology:</a:t>
            </a:r>
            <a:endParaRPr/>
          </a:p>
          <a:p>
            <a:pPr indent="-431800" lvl="0" marL="431800" rtl="0" algn="l">
              <a:lnSpc>
                <a:spcPct val="110000"/>
              </a:lnSpc>
              <a:spcBef>
                <a:spcPts val="5200"/>
              </a:spcBef>
              <a:spcAft>
                <a:spcPts val="0"/>
              </a:spcAft>
              <a:buSzPts val="3300"/>
              <a:buChar char="•"/>
            </a:pPr>
            <a:r>
              <a:rPr lang="en-US" sz="3300"/>
              <a:t>Physiology of the menstrual cycle:</a:t>
            </a:r>
            <a:endParaRPr/>
          </a:p>
          <a:p>
            <a:pPr indent="-431800" lvl="1" marL="863600" rtl="0" algn="l">
              <a:lnSpc>
                <a:spcPct val="110000"/>
              </a:lnSpc>
              <a:spcBef>
                <a:spcPts val="5200"/>
              </a:spcBef>
              <a:spcAft>
                <a:spcPts val="0"/>
              </a:spcAft>
              <a:buSzPts val="3300"/>
              <a:buChar char="•"/>
            </a:pPr>
            <a:r>
              <a:rPr lang="en-US" sz="3300"/>
              <a:t>Hormones </a:t>
            </a:r>
            <a:endParaRPr/>
          </a:p>
          <a:p>
            <a:pPr indent="-431800" lvl="1" marL="863600" rtl="0" algn="l">
              <a:lnSpc>
                <a:spcPct val="110000"/>
              </a:lnSpc>
              <a:spcBef>
                <a:spcPts val="5200"/>
              </a:spcBef>
              <a:spcAft>
                <a:spcPts val="0"/>
              </a:spcAft>
              <a:buSzPts val="3300"/>
              <a:buChar char="•"/>
            </a:pPr>
            <a:r>
              <a:rPr lang="en-US" sz="3300"/>
              <a:t>Ovaries</a:t>
            </a:r>
            <a:endParaRPr/>
          </a:p>
          <a:p>
            <a:pPr indent="-431800" lvl="1" marL="863600" rtl="0" algn="l">
              <a:lnSpc>
                <a:spcPct val="110000"/>
              </a:lnSpc>
              <a:spcBef>
                <a:spcPts val="5200"/>
              </a:spcBef>
              <a:spcAft>
                <a:spcPts val="0"/>
              </a:spcAft>
              <a:buSzPts val="3300"/>
              <a:buChar char="•"/>
            </a:pPr>
            <a:r>
              <a:rPr lang="en-US" sz="3300"/>
              <a:t>Uterus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Menstrual Cycle</a:t>
            </a:r>
            <a:endParaRPr/>
          </a:p>
        </p:txBody>
      </p:sp>
      <p:sp>
        <p:nvSpPr>
          <p:cNvPr id="80" name="Google Shape;80;p4"/>
          <p:cNvSpPr txBox="1"/>
          <p:nvPr>
            <p:ph idx="1" type="body"/>
          </p:nvPr>
        </p:nvSpPr>
        <p:spPr>
          <a:xfrm>
            <a:off x="825499" y="2705099"/>
            <a:ext cx="5977502" cy="6222902"/>
          </a:xfrm>
          <a:prstGeom prst="rect">
            <a:avLst/>
          </a:prstGeom>
          <a:noFill/>
          <a:ln>
            <a:noFill/>
          </a:ln>
        </p:spPr>
        <p:txBody>
          <a:bodyPr anchorCtr="0" anchor="ctr" bIns="50800" lIns="50800" spcFirstLastPara="1" rIns="50800" wrap="square" tIns="50800">
            <a:normAutofit/>
          </a:bodyPr>
          <a:lstStyle/>
          <a:p>
            <a:pPr indent="0" lvl="0" marL="0" rtl="0" algn="l">
              <a:lnSpc>
                <a:spcPct val="120000"/>
              </a:lnSpc>
              <a:spcBef>
                <a:spcPts val="0"/>
              </a:spcBef>
              <a:spcAft>
                <a:spcPts val="0"/>
              </a:spcAft>
              <a:buSzPts val="2600"/>
              <a:buNone/>
            </a:pPr>
            <a:r>
              <a:rPr lang="en-US" sz="2600"/>
              <a:t>Average length: 28 days</a:t>
            </a:r>
            <a:endParaRPr/>
          </a:p>
          <a:p>
            <a:pPr indent="0" lvl="0" marL="0" rtl="0" algn="l">
              <a:lnSpc>
                <a:spcPct val="120000"/>
              </a:lnSpc>
              <a:spcBef>
                <a:spcPts val="5200"/>
              </a:spcBef>
              <a:spcAft>
                <a:spcPts val="0"/>
              </a:spcAft>
              <a:buSzPts val="2600"/>
              <a:buNone/>
            </a:pPr>
            <a:r>
              <a:rPr lang="en-US" sz="2600"/>
              <a:t>Bleed is shedding of uterine lining. </a:t>
            </a:r>
            <a:endParaRPr/>
          </a:p>
          <a:p>
            <a:pPr indent="0" lvl="0" marL="0" rtl="0" algn="l">
              <a:lnSpc>
                <a:spcPct val="120000"/>
              </a:lnSpc>
              <a:spcBef>
                <a:spcPts val="5200"/>
              </a:spcBef>
              <a:spcAft>
                <a:spcPts val="0"/>
              </a:spcAft>
              <a:buSzPts val="2600"/>
              <a:buNone/>
            </a:pPr>
            <a:r>
              <a:rPr lang="en-US" sz="2600"/>
              <a:t>Bleed is signaled with hormone shifts. </a:t>
            </a:r>
            <a:endParaRPr/>
          </a:p>
          <a:p>
            <a:pPr indent="0" lvl="0" marL="0" rtl="0" algn="l">
              <a:lnSpc>
                <a:spcPct val="120000"/>
              </a:lnSpc>
              <a:spcBef>
                <a:spcPts val="5200"/>
              </a:spcBef>
              <a:spcAft>
                <a:spcPts val="0"/>
              </a:spcAft>
              <a:buSzPts val="2600"/>
              <a:buNone/>
            </a:pPr>
            <a:r>
              <a:rPr lang="en-US" sz="2600"/>
              <a:t>Ovulation happens mid-cycle, also signaled by hormone levels.</a:t>
            </a:r>
            <a:endParaRPr/>
          </a:p>
        </p:txBody>
      </p:sp>
      <p:pic>
        <p:nvPicPr>
          <p:cNvPr descr="Google Shape;81;g8bb8706988_0_0" id="81" name="Google Shape;81;p4"/>
          <p:cNvPicPr preferRelativeResize="0"/>
          <p:nvPr/>
        </p:nvPicPr>
        <p:blipFill rotWithShape="1">
          <a:blip r:embed="rId3">
            <a:alphaModFix/>
          </a:blip>
          <a:srcRect b="0" l="0" r="0" t="0"/>
          <a:stretch/>
        </p:blipFill>
        <p:spPr>
          <a:xfrm>
            <a:off x="7365038" y="2520163"/>
            <a:ext cx="5153026" cy="5991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Ovaries</a:t>
            </a:r>
            <a:endParaRPr/>
          </a:p>
        </p:txBody>
      </p:sp>
      <p:sp>
        <p:nvSpPr>
          <p:cNvPr id="87" name="Google Shape;87;p5"/>
          <p:cNvSpPr txBox="1"/>
          <p:nvPr>
            <p:ph idx="1" type="body"/>
          </p:nvPr>
        </p:nvSpPr>
        <p:spPr>
          <a:xfrm>
            <a:off x="825499" y="2705099"/>
            <a:ext cx="5376302" cy="6222902"/>
          </a:xfrm>
          <a:prstGeom prst="rect">
            <a:avLst/>
          </a:prstGeom>
          <a:noFill/>
          <a:ln>
            <a:noFill/>
          </a:ln>
        </p:spPr>
        <p:txBody>
          <a:bodyPr anchorCtr="0" anchor="ctr" bIns="50800" lIns="50800" spcFirstLastPara="1" rIns="50800" wrap="square" tIns="50800">
            <a:normAutofit/>
          </a:bodyPr>
          <a:lstStyle/>
          <a:p>
            <a:pPr indent="-268604" lvl="0" marL="457200" rtl="0" algn="l">
              <a:lnSpc>
                <a:spcPct val="120000"/>
              </a:lnSpc>
              <a:spcBef>
                <a:spcPts val="0"/>
              </a:spcBef>
              <a:spcAft>
                <a:spcPts val="0"/>
              </a:spcAft>
              <a:buSzPts val="3600"/>
              <a:buChar char="•"/>
            </a:pPr>
            <a:r>
              <a:rPr b="0" i="0" lang="en-US" sz="3600" u="none" cap="none" strike="noStrike">
                <a:solidFill>
                  <a:srgbClr val="4F5C3F"/>
                </a:solidFill>
                <a:latin typeface="Georgia"/>
                <a:ea typeface="Georgia"/>
                <a:cs typeface="Georgia"/>
                <a:sym typeface="Georgia"/>
              </a:rPr>
              <a:t>Where we store eggs</a:t>
            </a:r>
            <a:endParaRPr/>
          </a:p>
          <a:p>
            <a:pPr indent="-268604" lvl="0" marL="457200" rtl="0" algn="l">
              <a:lnSpc>
                <a:spcPct val="120000"/>
              </a:lnSpc>
              <a:spcBef>
                <a:spcPts val="0"/>
              </a:spcBef>
              <a:spcAft>
                <a:spcPts val="0"/>
              </a:spcAft>
              <a:buSzPts val="3600"/>
              <a:buChar char="•"/>
            </a:pPr>
            <a:r>
              <a:rPr b="0" i="0" lang="en-US" sz="3600" u="none" cap="none" strike="noStrike">
                <a:solidFill>
                  <a:srgbClr val="4F5C3F"/>
                </a:solidFill>
                <a:latin typeface="Georgia"/>
                <a:ea typeface="Georgia"/>
                <a:cs typeface="Georgia"/>
                <a:sym typeface="Georgia"/>
              </a:rPr>
              <a:t>Where eggs mature and are released</a:t>
            </a:r>
            <a:endParaRPr/>
          </a:p>
          <a:p>
            <a:pPr indent="-268604" lvl="0" marL="457200" rtl="0" algn="l">
              <a:lnSpc>
                <a:spcPct val="120000"/>
              </a:lnSpc>
              <a:spcBef>
                <a:spcPts val="0"/>
              </a:spcBef>
              <a:spcAft>
                <a:spcPts val="0"/>
              </a:spcAft>
              <a:buSzPts val="3600"/>
              <a:buChar char="•"/>
            </a:pPr>
            <a:r>
              <a:rPr b="0" i="0" lang="en-US" sz="3600" u="none" cap="none" strike="noStrike">
                <a:solidFill>
                  <a:srgbClr val="4F5C3F"/>
                </a:solidFill>
                <a:latin typeface="Georgia"/>
                <a:ea typeface="Georgia"/>
                <a:cs typeface="Georgia"/>
                <a:sym typeface="Georgia"/>
              </a:rPr>
              <a:t>Produce hormones</a:t>
            </a:r>
            <a:endParaRPr/>
          </a:p>
        </p:txBody>
      </p:sp>
      <p:pic>
        <p:nvPicPr>
          <p:cNvPr descr="Google Shape;88;g8250595e97_0_0" id="88" name="Google Shape;88;p5"/>
          <p:cNvPicPr preferRelativeResize="0"/>
          <p:nvPr/>
        </p:nvPicPr>
        <p:blipFill rotWithShape="1">
          <a:blip r:embed="rId3">
            <a:alphaModFix/>
          </a:blip>
          <a:srcRect b="0" l="0" r="0" t="0"/>
          <a:stretch/>
        </p:blipFill>
        <p:spPr>
          <a:xfrm>
            <a:off x="6613525" y="3119650"/>
            <a:ext cx="5875026" cy="5149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Uterus</a:t>
            </a:r>
            <a:endParaRPr/>
          </a:p>
        </p:txBody>
      </p:sp>
      <p:sp>
        <p:nvSpPr>
          <p:cNvPr id="94" name="Google Shape;94;p6"/>
          <p:cNvSpPr txBox="1"/>
          <p:nvPr>
            <p:ph idx="1" type="body"/>
          </p:nvPr>
        </p:nvSpPr>
        <p:spPr>
          <a:xfrm>
            <a:off x="825500" y="2705099"/>
            <a:ext cx="5676900" cy="6222902"/>
          </a:xfrm>
          <a:prstGeom prst="rect">
            <a:avLst/>
          </a:prstGeom>
          <a:noFill/>
          <a:ln>
            <a:noFill/>
          </a:ln>
        </p:spPr>
        <p:txBody>
          <a:bodyPr anchorCtr="0" anchor="ctr" bIns="50800" lIns="50800" spcFirstLastPara="1" rIns="50800" wrap="square" tIns="50800">
            <a:normAutofit/>
          </a:bodyPr>
          <a:lstStyle/>
          <a:p>
            <a:pPr indent="-263231" lvl="0" marL="448054" rtl="0" algn="l">
              <a:lnSpc>
                <a:spcPct val="120000"/>
              </a:lnSpc>
              <a:spcBef>
                <a:spcPts val="0"/>
              </a:spcBef>
              <a:spcAft>
                <a:spcPts val="0"/>
              </a:spcAft>
              <a:buSzPts val="3500"/>
              <a:buChar char="•"/>
            </a:pPr>
            <a:r>
              <a:rPr lang="en-US" sz="3528"/>
              <a:t>Muscle that can be site of cramping – Magnesium helps</a:t>
            </a:r>
            <a:endParaRPr/>
          </a:p>
          <a:p>
            <a:pPr indent="-263231" lvl="0" marL="448054" rtl="0" algn="l">
              <a:lnSpc>
                <a:spcPct val="120000"/>
              </a:lnSpc>
              <a:spcBef>
                <a:spcPts val="0"/>
              </a:spcBef>
              <a:spcAft>
                <a:spcPts val="0"/>
              </a:spcAft>
              <a:buSzPts val="3500"/>
              <a:buChar char="•"/>
            </a:pPr>
            <a:r>
              <a:rPr lang="en-US" sz="3528"/>
              <a:t>Cervix: cramping</a:t>
            </a:r>
            <a:endParaRPr/>
          </a:p>
          <a:p>
            <a:pPr indent="-263232" lvl="0" marL="448055" rtl="0" algn="l">
              <a:lnSpc>
                <a:spcPct val="120000"/>
              </a:lnSpc>
              <a:spcBef>
                <a:spcPts val="0"/>
              </a:spcBef>
              <a:spcAft>
                <a:spcPts val="0"/>
              </a:spcAft>
              <a:buSzPts val="3500"/>
              <a:buChar char="•"/>
            </a:pPr>
            <a:r>
              <a:rPr lang="en-US" sz="3528"/>
              <a:t>Lining builds throughout cycle</a:t>
            </a:r>
            <a:endParaRPr/>
          </a:p>
          <a:p>
            <a:pPr indent="-263232" lvl="0" marL="448055" rtl="0" algn="l">
              <a:lnSpc>
                <a:spcPct val="120000"/>
              </a:lnSpc>
              <a:spcBef>
                <a:spcPts val="0"/>
              </a:spcBef>
              <a:spcAft>
                <a:spcPts val="0"/>
              </a:spcAft>
              <a:buSzPts val="3500"/>
              <a:buChar char="•"/>
            </a:pPr>
            <a:r>
              <a:rPr lang="en-US" sz="3528"/>
              <a:t>Create space for fertilized egg</a:t>
            </a:r>
            <a:endParaRPr/>
          </a:p>
          <a:p>
            <a:pPr indent="-263232" lvl="0" marL="448055" rtl="0" algn="l">
              <a:lnSpc>
                <a:spcPct val="120000"/>
              </a:lnSpc>
              <a:spcBef>
                <a:spcPts val="0"/>
              </a:spcBef>
              <a:spcAft>
                <a:spcPts val="0"/>
              </a:spcAft>
              <a:buSzPts val="3500"/>
              <a:buChar char="•"/>
            </a:pPr>
            <a:r>
              <a:rPr lang="en-US" sz="3528"/>
              <a:t>Then sheds with menses</a:t>
            </a:r>
            <a:endParaRPr/>
          </a:p>
        </p:txBody>
      </p:sp>
      <p:pic>
        <p:nvPicPr>
          <p:cNvPr descr="Google Shape;95;g8250595e97_0_6" id="95" name="Google Shape;95;p6"/>
          <p:cNvPicPr preferRelativeResize="0"/>
          <p:nvPr/>
        </p:nvPicPr>
        <p:blipFill rotWithShape="1">
          <a:blip r:embed="rId3">
            <a:alphaModFix/>
          </a:blip>
          <a:srcRect b="0" l="0" r="0" t="0"/>
          <a:stretch/>
        </p:blipFill>
        <p:spPr>
          <a:xfrm>
            <a:off x="7385674" y="3757324"/>
            <a:ext cx="5111701" cy="4624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Two Sets of Hormones</a:t>
            </a:r>
            <a:endParaRPr/>
          </a:p>
        </p:txBody>
      </p:sp>
      <p:sp>
        <p:nvSpPr>
          <p:cNvPr id="101" name="Google Shape;101;p7"/>
          <p:cNvSpPr txBox="1"/>
          <p:nvPr>
            <p:ph idx="1" type="body"/>
          </p:nvPr>
        </p:nvSpPr>
        <p:spPr>
          <a:xfrm>
            <a:off x="825500" y="2705099"/>
            <a:ext cx="11353800" cy="6222902"/>
          </a:xfrm>
          <a:prstGeom prst="rect">
            <a:avLst/>
          </a:prstGeom>
          <a:noFill/>
          <a:ln>
            <a:noFill/>
          </a:ln>
        </p:spPr>
        <p:txBody>
          <a:bodyPr anchorCtr="0" anchor="ctr" bIns="50800" lIns="50800" spcFirstLastPara="1" rIns="50800" wrap="square" tIns="50800">
            <a:normAutofit/>
          </a:bodyPr>
          <a:lstStyle/>
          <a:p>
            <a:pPr indent="-260545" lvl="0" marL="443483" rtl="0" algn="l">
              <a:lnSpc>
                <a:spcPct val="120000"/>
              </a:lnSpc>
              <a:spcBef>
                <a:spcPts val="0"/>
              </a:spcBef>
              <a:spcAft>
                <a:spcPts val="0"/>
              </a:spcAft>
              <a:buSzPts val="3400"/>
              <a:buChar char="•"/>
            </a:pPr>
            <a:r>
              <a:rPr lang="en-US" sz="3491"/>
              <a:t>FSH and LH from pituitary </a:t>
            </a:r>
            <a:endParaRPr sz="3491"/>
          </a:p>
          <a:p>
            <a:pPr indent="-260545" lvl="0" marL="443483" rtl="0" algn="l">
              <a:lnSpc>
                <a:spcPct val="120000"/>
              </a:lnSpc>
              <a:spcBef>
                <a:spcPts val="5000"/>
              </a:spcBef>
              <a:spcAft>
                <a:spcPts val="0"/>
              </a:spcAft>
              <a:buSzPts val="3400"/>
              <a:buChar char="•"/>
            </a:pPr>
            <a:r>
              <a:rPr lang="en-US" sz="3491"/>
              <a:t>Estrogen and progesterone from the ovaries</a:t>
            </a:r>
            <a:endParaRPr sz="3491"/>
          </a:p>
          <a:p>
            <a:pPr indent="-255905" lvl="1" marL="914400" rtl="0" algn="l">
              <a:lnSpc>
                <a:spcPct val="120000"/>
              </a:lnSpc>
              <a:spcBef>
                <a:spcPts val="5000"/>
              </a:spcBef>
              <a:spcAft>
                <a:spcPts val="0"/>
              </a:spcAft>
              <a:buSzPts val="3400"/>
              <a:buChar char="•"/>
            </a:pPr>
            <a:r>
              <a:rPr lang="en-US" sz="3491"/>
              <a:t>(Testosterone): insulin resistance triggers more and irregularity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Meditation</a:t>
            </a:r>
            <a:endParaRPr/>
          </a:p>
        </p:txBody>
      </p:sp>
      <p:sp>
        <p:nvSpPr>
          <p:cNvPr id="107" name="Google Shape;107;p9"/>
          <p:cNvSpPr txBox="1"/>
          <p:nvPr>
            <p:ph idx="1" type="body"/>
          </p:nvPr>
        </p:nvSpPr>
        <p:spPr>
          <a:xfrm>
            <a:off x="825500" y="2705099"/>
            <a:ext cx="11353800" cy="6222902"/>
          </a:xfrm>
          <a:prstGeom prst="rect">
            <a:avLst/>
          </a:prstGeom>
          <a:noFill/>
          <a:ln>
            <a:noFill/>
          </a:ln>
        </p:spPr>
        <p:txBody>
          <a:bodyPr anchorCtr="0" anchor="ctr" bIns="50800" lIns="50800" spcFirstLastPara="1" rIns="50800" wrap="square" tIns="50800">
            <a:normAutofit/>
          </a:bodyPr>
          <a:lstStyle/>
          <a:p>
            <a:pPr indent="0" lvl="0" marL="0" rtl="0" algn="l">
              <a:lnSpc>
                <a:spcPct val="120000"/>
              </a:lnSpc>
              <a:spcBef>
                <a:spcPts val="0"/>
              </a:spcBef>
              <a:spcAft>
                <a:spcPts val="0"/>
              </a:spcAft>
              <a:buSzPts val="3600"/>
              <a:buNone/>
            </a:pPr>
            <a:r>
              <a:rPr b="0" i="0" lang="en-US" sz="3600" u="none" cap="none" strike="noStrike">
                <a:solidFill>
                  <a:srgbClr val="4F5C3F"/>
                </a:solidFill>
                <a:latin typeface="Georgia"/>
                <a:ea typeface="Georgia"/>
                <a:cs typeface="Georgia"/>
                <a:sym typeface="Georgia"/>
              </a:rPr>
              <a:t>Finding your inner power:</a:t>
            </a:r>
            <a:endParaRPr/>
          </a:p>
          <a:p>
            <a:pPr indent="0" lvl="0" marL="0" rtl="0" algn="l">
              <a:lnSpc>
                <a:spcPct val="120000"/>
              </a:lnSpc>
              <a:spcBef>
                <a:spcPts val="5200"/>
              </a:spcBef>
              <a:spcAft>
                <a:spcPts val="0"/>
              </a:spcAft>
              <a:buSzPts val="3600"/>
              <a:buNone/>
            </a:pPr>
            <a:r>
              <a:rPr b="0" i="0" lang="en-US" sz="3600" u="none" cap="none" strike="noStrike">
                <a:solidFill>
                  <a:srgbClr val="4F5C3F"/>
                </a:solidFill>
                <a:latin typeface="Georgia"/>
                <a:ea typeface="Georgia"/>
                <a:cs typeface="Georgia"/>
                <a:sym typeface="Georgia"/>
              </a:rPr>
              <a:t>See yourself as a power source = empowerment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txBox="1"/>
          <p:nvPr>
            <p:ph type="title"/>
          </p:nvPr>
        </p:nvSpPr>
        <p:spPr>
          <a:xfrm>
            <a:off x="825500" y="50799"/>
            <a:ext cx="11353800" cy="2031902"/>
          </a:xfrm>
          <a:prstGeom prst="rect">
            <a:avLst/>
          </a:prstGeom>
          <a:noFill/>
          <a:ln>
            <a:noFill/>
          </a:ln>
          <a:effectLst>
            <a:outerShdw blurRad="25400" rotWithShape="0" dir="5400000" dist="12700">
              <a:srgbClr val="FFFFFF"/>
            </a:outerShdw>
          </a:effectLst>
        </p:spPr>
        <p:txBody>
          <a:bodyPr anchorCtr="0" anchor="ctr" bIns="50800" lIns="50800" spcFirstLastPara="1" rIns="50800" wrap="square" tIns="50800">
            <a:normAutofit/>
          </a:bodyPr>
          <a:lstStyle/>
          <a:p>
            <a:pPr indent="0" lvl="0" marL="0" rtl="0" algn="ctr">
              <a:lnSpc>
                <a:spcPct val="90000"/>
              </a:lnSpc>
              <a:spcBef>
                <a:spcPts val="0"/>
              </a:spcBef>
              <a:spcAft>
                <a:spcPts val="0"/>
              </a:spcAft>
              <a:buClr>
                <a:srgbClr val="FBF9E6"/>
              </a:buClr>
              <a:buSzPts val="6400"/>
              <a:buFont typeface="Georgia"/>
              <a:buNone/>
            </a:pPr>
            <a:r>
              <a:rPr b="0" i="0" lang="en-US" sz="6400" u="none" cap="none" strike="noStrike">
                <a:solidFill>
                  <a:srgbClr val="FBF9E6"/>
                </a:solidFill>
                <a:latin typeface="Georgia"/>
                <a:ea typeface="Georgia"/>
                <a:cs typeface="Georgia"/>
                <a:sym typeface="Georgia"/>
              </a:rPr>
              <a:t>Movement for Power</a:t>
            </a:r>
            <a:endParaRPr/>
          </a:p>
        </p:txBody>
      </p:sp>
      <p:sp>
        <p:nvSpPr>
          <p:cNvPr id="113" name="Google Shape;113;p10"/>
          <p:cNvSpPr txBox="1"/>
          <p:nvPr>
            <p:ph idx="1" type="body"/>
          </p:nvPr>
        </p:nvSpPr>
        <p:spPr>
          <a:xfrm>
            <a:off x="825500" y="2705099"/>
            <a:ext cx="11353800" cy="6222902"/>
          </a:xfrm>
          <a:prstGeom prst="rect">
            <a:avLst/>
          </a:prstGeom>
          <a:noFill/>
          <a:ln>
            <a:noFill/>
          </a:ln>
        </p:spPr>
        <p:txBody>
          <a:bodyPr anchorCtr="0" anchor="ctr" bIns="50800" lIns="50800" spcFirstLastPara="1" rIns="50800" wrap="square" tIns="50800">
            <a:normAutofit/>
          </a:bodyPr>
          <a:lstStyle/>
          <a:p>
            <a:pPr indent="0" lvl="0" marL="0" rtl="0" algn="l">
              <a:lnSpc>
                <a:spcPct val="120000"/>
              </a:lnSpc>
              <a:spcBef>
                <a:spcPts val="0"/>
              </a:spcBef>
              <a:spcAft>
                <a:spcPts val="0"/>
              </a:spcAft>
              <a:buSzPts val="3600"/>
              <a:buNone/>
            </a:pPr>
            <a:r>
              <a:rPr b="0" i="0" lang="en-US" sz="3600" u="none" cap="none" strike="noStrike">
                <a:solidFill>
                  <a:srgbClr val="4F5C3F"/>
                </a:solidFill>
                <a:latin typeface="Georgia"/>
                <a:ea typeface="Georgia"/>
                <a:cs typeface="Georgia"/>
                <a:sym typeface="Georgia"/>
              </a:rPr>
              <a:t>Sun salutations x 3: open, stretch, build heat</a:t>
            </a:r>
            <a:endParaRPr/>
          </a:p>
          <a:p>
            <a:pPr indent="0" lvl="0" marL="0" rtl="0" algn="l">
              <a:lnSpc>
                <a:spcPct val="120000"/>
              </a:lnSpc>
              <a:spcBef>
                <a:spcPts val="5200"/>
              </a:spcBef>
              <a:spcAft>
                <a:spcPts val="0"/>
              </a:spcAft>
              <a:buSzPts val="3600"/>
              <a:buNone/>
            </a:pPr>
            <a:r>
              <a:rPr b="0" i="0" lang="en-US" sz="3600" u="none" cap="none" strike="noStrike">
                <a:solidFill>
                  <a:srgbClr val="4F5C3F"/>
                </a:solidFill>
                <a:latin typeface="Georgia"/>
                <a:ea typeface="Georgia"/>
                <a:cs typeface="Georgia"/>
                <a:sym typeface="Georgia"/>
              </a:rPr>
              <a:t>“The hundred” Pilates movement to build core strength and heat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yoto">
  <a:themeElements>
    <a:clrScheme name="Kyoto">
      <a:dk1>
        <a:srgbClr val="000000"/>
      </a:dk1>
      <a:lt1>
        <a:srgbClr val="FFFFFF"/>
      </a:lt1>
      <a:dk2>
        <a:srgbClr val="A7A7A7"/>
      </a:dk2>
      <a:lt2>
        <a:srgbClr val="535353"/>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yoto">
  <a:themeElements>
    <a:clrScheme name="Kyoto">
      <a:dk1>
        <a:srgbClr val="4F5C3F"/>
      </a:dk1>
      <a:lt1>
        <a:srgbClr val="391D5C"/>
      </a:lt1>
      <a:dk2>
        <a:srgbClr val="A7A7A7"/>
      </a:dk2>
      <a:lt2>
        <a:srgbClr val="535353"/>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